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2" r:id="rId2"/>
    <p:sldId id="426" r:id="rId3"/>
    <p:sldId id="427" r:id="rId4"/>
    <p:sldId id="428" r:id="rId5"/>
    <p:sldId id="429" r:id="rId6"/>
    <p:sldId id="430" r:id="rId7"/>
    <p:sldId id="431" r:id="rId8"/>
    <p:sldId id="432" r:id="rId9"/>
    <p:sldId id="448" r:id="rId10"/>
    <p:sldId id="433" r:id="rId11"/>
    <p:sldId id="436" r:id="rId12"/>
    <p:sldId id="437" r:id="rId13"/>
    <p:sldId id="434" r:id="rId14"/>
    <p:sldId id="435" r:id="rId15"/>
    <p:sldId id="438" r:id="rId16"/>
    <p:sldId id="439" r:id="rId17"/>
    <p:sldId id="440" r:id="rId18"/>
    <p:sldId id="442" r:id="rId19"/>
    <p:sldId id="441" r:id="rId20"/>
    <p:sldId id="443" r:id="rId21"/>
    <p:sldId id="444" r:id="rId22"/>
    <p:sldId id="445" r:id="rId23"/>
    <p:sldId id="446" r:id="rId24"/>
    <p:sldId id="447" r:id="rId25"/>
    <p:sldId id="449" r:id="rId26"/>
    <p:sldId id="450" r:id="rId27"/>
    <p:sldId id="451" r:id="rId28"/>
    <p:sldId id="452" r:id="rId29"/>
    <p:sldId id="453" r:id="rId30"/>
    <p:sldId id="454" r:id="rId31"/>
    <p:sldId id="456" r:id="rId32"/>
    <p:sldId id="455" r:id="rId33"/>
    <p:sldId id="457" r:id="rId34"/>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71DAFF"/>
    <a:srgbClr val="3399FF"/>
    <a:srgbClr val="FFFF00"/>
    <a:srgbClr val="E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38" autoAdjust="0"/>
    <p:restoredTop sz="93891" autoAdjust="0"/>
  </p:normalViewPr>
  <p:slideViewPr>
    <p:cSldViewPr>
      <p:cViewPr varScale="1">
        <p:scale>
          <a:sx n="65" d="100"/>
          <a:sy n="65" d="100"/>
        </p:scale>
        <p:origin x="1404" y="4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984" y="12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A17F3-C7F4-4A00-A9E3-C2371DAEAFBC}" type="doc">
      <dgm:prSet loTypeId="urn:microsoft.com/office/officeart/2005/8/layout/hProcess9" loCatId="process" qsTypeId="urn:microsoft.com/office/officeart/2005/8/quickstyle/simple1" qsCatId="simple" csTypeId="urn:microsoft.com/office/officeart/2005/8/colors/accent1_2" csCatId="accent1" phldr="1"/>
      <dgm:spPr/>
    </dgm:pt>
    <dgm:pt modelId="{56C6E2F4-3094-42C2-BC3F-786E1BE1B3D4}">
      <dgm:prSet phldrT="[Testo]"/>
      <dgm:spPr>
        <a:xfrm>
          <a:off x="7917" y="1033727"/>
          <a:ext cx="2372361" cy="137830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it-IT" dirty="0" err="1">
              <a:solidFill>
                <a:sysClr val="window" lastClr="FFFFFF"/>
              </a:solidFill>
              <a:latin typeface="Calibri"/>
              <a:ea typeface="+mn-ea"/>
              <a:cs typeface="+mn-cs"/>
            </a:rPr>
            <a:t>Around</a:t>
          </a:r>
          <a:r>
            <a:rPr lang="it-IT" dirty="0">
              <a:solidFill>
                <a:sysClr val="window" lastClr="FFFFFF"/>
              </a:solidFill>
              <a:latin typeface="Calibri"/>
              <a:ea typeface="+mn-ea"/>
              <a:cs typeface="+mn-cs"/>
            </a:rPr>
            <a:t> 80% of </a:t>
          </a:r>
          <a:r>
            <a:rPr lang="it-IT" dirty="0" err="1">
              <a:solidFill>
                <a:sysClr val="window" lastClr="FFFFFF"/>
              </a:solidFill>
              <a:latin typeface="Calibri"/>
              <a:ea typeface="+mn-ea"/>
              <a:cs typeface="+mn-cs"/>
            </a:rPr>
            <a:t>traffic</a:t>
          </a:r>
          <a:r>
            <a:rPr lang="it-IT" dirty="0">
              <a:solidFill>
                <a:sysClr val="window" lastClr="FFFFFF"/>
              </a:solidFill>
              <a:latin typeface="Calibri"/>
              <a:ea typeface="+mn-ea"/>
              <a:cs typeface="+mn-cs"/>
            </a:rPr>
            <a:t> </a:t>
          </a:r>
          <a:r>
            <a:rPr lang="it-IT" dirty="0" err="1">
              <a:solidFill>
                <a:sysClr val="window" lastClr="FFFFFF"/>
              </a:solidFill>
              <a:latin typeface="Calibri"/>
              <a:ea typeface="+mn-ea"/>
              <a:cs typeface="+mn-cs"/>
            </a:rPr>
            <a:t>accidents</a:t>
          </a:r>
          <a:r>
            <a:rPr lang="it-IT" dirty="0">
              <a:solidFill>
                <a:sysClr val="window" lastClr="FFFFFF"/>
              </a:solidFill>
              <a:latin typeface="Calibri"/>
              <a:ea typeface="+mn-ea"/>
              <a:cs typeface="+mn-cs"/>
            </a:rPr>
            <a:t> </a:t>
          </a:r>
          <a:r>
            <a:rPr lang="it-IT" dirty="0" err="1">
              <a:solidFill>
                <a:sysClr val="window" lastClr="FFFFFF"/>
              </a:solidFill>
              <a:latin typeface="Calibri"/>
              <a:ea typeface="+mn-ea"/>
              <a:cs typeface="+mn-cs"/>
            </a:rPr>
            <a:t>depend</a:t>
          </a:r>
          <a:r>
            <a:rPr lang="it-IT" dirty="0">
              <a:solidFill>
                <a:sysClr val="window" lastClr="FFFFFF"/>
              </a:solidFill>
              <a:latin typeface="Calibri"/>
              <a:ea typeface="+mn-ea"/>
              <a:cs typeface="+mn-cs"/>
            </a:rPr>
            <a:t> on human </a:t>
          </a:r>
          <a:r>
            <a:rPr lang="it-IT" dirty="0" err="1">
              <a:solidFill>
                <a:sysClr val="window" lastClr="FFFFFF"/>
              </a:solidFill>
              <a:latin typeface="Calibri"/>
              <a:ea typeface="+mn-ea"/>
              <a:cs typeface="+mn-cs"/>
            </a:rPr>
            <a:t>failure</a:t>
          </a:r>
          <a:endParaRPr lang="it-IT" dirty="0">
            <a:solidFill>
              <a:sysClr val="window" lastClr="FFFFFF"/>
            </a:solidFill>
            <a:latin typeface="Calibri"/>
            <a:ea typeface="+mn-ea"/>
            <a:cs typeface="+mn-cs"/>
          </a:endParaRPr>
        </a:p>
      </dgm:t>
    </dgm:pt>
    <dgm:pt modelId="{DA6EAECA-1EA8-4EAD-BC01-0361DEFF2030}" type="parTrans" cxnId="{599C97C6-0613-4600-A7EA-4A7A42F681B7}">
      <dgm:prSet/>
      <dgm:spPr/>
      <dgm:t>
        <a:bodyPr/>
        <a:lstStyle/>
        <a:p>
          <a:endParaRPr lang="it-IT"/>
        </a:p>
      </dgm:t>
    </dgm:pt>
    <dgm:pt modelId="{8B2DFB00-FD30-46E1-8316-5BE185CFD2B6}" type="sibTrans" cxnId="{599C97C6-0613-4600-A7EA-4A7A42F681B7}">
      <dgm:prSet/>
      <dgm:spPr/>
      <dgm:t>
        <a:bodyPr/>
        <a:lstStyle/>
        <a:p>
          <a:endParaRPr lang="it-IT"/>
        </a:p>
      </dgm:t>
    </dgm:pt>
    <dgm:pt modelId="{07ED981F-ACD4-46BF-9C32-0BE9174F5C85}">
      <dgm:prSet phldrT="[Testo]"/>
      <dgm:spPr>
        <a:xfrm>
          <a:off x="2499041" y="1033727"/>
          <a:ext cx="2372361" cy="137830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it-IT" dirty="0">
              <a:solidFill>
                <a:sysClr val="window" lastClr="FFFFFF"/>
              </a:solidFill>
              <a:latin typeface="Calibri"/>
              <a:ea typeface="+mn-ea"/>
              <a:cs typeface="+mn-cs"/>
            </a:rPr>
            <a:t>Reduce human impact to reduce </a:t>
          </a:r>
          <a:r>
            <a:rPr lang="it-IT" dirty="0" err="1">
              <a:solidFill>
                <a:sysClr val="window" lastClr="FFFFFF"/>
              </a:solidFill>
              <a:latin typeface="Calibri"/>
              <a:ea typeface="+mn-ea"/>
              <a:cs typeface="+mn-cs"/>
            </a:rPr>
            <a:t>damages</a:t>
          </a:r>
          <a:endParaRPr lang="it-IT" dirty="0">
            <a:solidFill>
              <a:sysClr val="window" lastClr="FFFFFF"/>
            </a:solidFill>
            <a:latin typeface="Calibri"/>
            <a:ea typeface="+mn-ea"/>
            <a:cs typeface="+mn-cs"/>
          </a:endParaRPr>
        </a:p>
      </dgm:t>
    </dgm:pt>
    <dgm:pt modelId="{516BAD85-B9FC-438C-A5DB-A0AB16DA008F}" type="parTrans" cxnId="{4EA24304-2831-4CF0-BDFC-BAAF41F1B6EE}">
      <dgm:prSet/>
      <dgm:spPr/>
      <dgm:t>
        <a:bodyPr/>
        <a:lstStyle/>
        <a:p>
          <a:endParaRPr lang="it-IT"/>
        </a:p>
      </dgm:t>
    </dgm:pt>
    <dgm:pt modelId="{D9F77E7D-715C-4859-A096-3D163715F6E5}" type="sibTrans" cxnId="{4EA24304-2831-4CF0-BDFC-BAAF41F1B6EE}">
      <dgm:prSet/>
      <dgm:spPr/>
      <dgm:t>
        <a:bodyPr/>
        <a:lstStyle/>
        <a:p>
          <a:endParaRPr lang="it-IT"/>
        </a:p>
      </dgm:t>
    </dgm:pt>
    <dgm:pt modelId="{59C11A12-19CA-4A3C-B607-1E93C467CCEE}">
      <dgm:prSet phldrT="[Testo]"/>
      <dgm:spPr>
        <a:xfrm>
          <a:off x="4990165" y="1033727"/>
          <a:ext cx="2372361" cy="137830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it-IT" dirty="0" err="1">
              <a:solidFill>
                <a:sysClr val="window" lastClr="FFFFFF"/>
              </a:solidFill>
              <a:latin typeface="Calibri"/>
              <a:ea typeface="+mn-ea"/>
              <a:cs typeface="+mn-cs"/>
            </a:rPr>
            <a:t>Autonomous</a:t>
          </a:r>
          <a:r>
            <a:rPr lang="it-IT" dirty="0">
              <a:solidFill>
                <a:sysClr val="window" lastClr="FFFFFF"/>
              </a:solidFill>
              <a:latin typeface="Calibri"/>
              <a:ea typeface="+mn-ea"/>
              <a:cs typeface="+mn-cs"/>
            </a:rPr>
            <a:t> </a:t>
          </a:r>
          <a:r>
            <a:rPr lang="it-IT" dirty="0" err="1">
              <a:solidFill>
                <a:sysClr val="window" lastClr="FFFFFF"/>
              </a:solidFill>
              <a:latin typeface="Calibri"/>
              <a:ea typeface="+mn-ea"/>
              <a:cs typeface="+mn-cs"/>
            </a:rPr>
            <a:t>vehicles</a:t>
          </a:r>
          <a:endParaRPr lang="it-IT" dirty="0">
            <a:solidFill>
              <a:sysClr val="window" lastClr="FFFFFF"/>
            </a:solidFill>
            <a:latin typeface="Calibri"/>
            <a:ea typeface="+mn-ea"/>
            <a:cs typeface="+mn-cs"/>
          </a:endParaRPr>
        </a:p>
      </dgm:t>
    </dgm:pt>
    <dgm:pt modelId="{80379ECB-6C84-41BA-8518-60D2A5AD4997}" type="parTrans" cxnId="{C304A4A0-22B3-4024-8D6B-FF0312668487}">
      <dgm:prSet/>
      <dgm:spPr/>
      <dgm:t>
        <a:bodyPr/>
        <a:lstStyle/>
        <a:p>
          <a:endParaRPr lang="it-IT"/>
        </a:p>
      </dgm:t>
    </dgm:pt>
    <dgm:pt modelId="{973FF71A-686B-4F36-B451-20A4E5845684}" type="sibTrans" cxnId="{C304A4A0-22B3-4024-8D6B-FF0312668487}">
      <dgm:prSet/>
      <dgm:spPr/>
      <dgm:t>
        <a:bodyPr/>
        <a:lstStyle/>
        <a:p>
          <a:endParaRPr lang="it-IT"/>
        </a:p>
      </dgm:t>
    </dgm:pt>
    <dgm:pt modelId="{D129CF6F-8C78-41D6-A61C-2CAAA0A38801}" type="pres">
      <dgm:prSet presAssocID="{13DA17F3-C7F4-4A00-A9E3-C2371DAEAFBC}" presName="CompostProcess" presStyleCnt="0">
        <dgm:presLayoutVars>
          <dgm:dir/>
          <dgm:resizeHandles val="exact"/>
        </dgm:presLayoutVars>
      </dgm:prSet>
      <dgm:spPr/>
    </dgm:pt>
    <dgm:pt modelId="{FD964ECC-1670-4FBF-968E-7E907DD47E75}" type="pres">
      <dgm:prSet presAssocID="{13DA17F3-C7F4-4A00-A9E3-C2371DAEAFBC}" presName="arrow" presStyleLbl="bgShp" presStyleIdx="0" presStyleCnt="1"/>
      <dgm:spPr>
        <a:xfrm>
          <a:off x="552783" y="0"/>
          <a:ext cx="6264878" cy="3445757"/>
        </a:xfrm>
        <a:prstGeom prst="rightArrow">
          <a:avLst/>
        </a:prstGeom>
        <a:solidFill>
          <a:srgbClr val="4F81BD">
            <a:tint val="40000"/>
            <a:hueOff val="0"/>
            <a:satOff val="0"/>
            <a:lumOff val="0"/>
            <a:alphaOff val="0"/>
          </a:srgbClr>
        </a:solidFill>
        <a:ln>
          <a:noFill/>
        </a:ln>
        <a:effectLst/>
      </dgm:spPr>
    </dgm:pt>
    <dgm:pt modelId="{62AB1173-D884-4961-97B9-BE73A304872E}" type="pres">
      <dgm:prSet presAssocID="{13DA17F3-C7F4-4A00-A9E3-C2371DAEAFBC}" presName="linearProcess" presStyleCnt="0"/>
      <dgm:spPr/>
    </dgm:pt>
    <dgm:pt modelId="{2CCEF418-E8B6-46B1-AE9E-9CD2E0F16F58}" type="pres">
      <dgm:prSet presAssocID="{56C6E2F4-3094-42C2-BC3F-786E1BE1B3D4}" presName="textNode" presStyleLbl="node1" presStyleIdx="0" presStyleCnt="3">
        <dgm:presLayoutVars>
          <dgm:bulletEnabled val="1"/>
        </dgm:presLayoutVars>
      </dgm:prSet>
      <dgm:spPr/>
    </dgm:pt>
    <dgm:pt modelId="{C01BDD53-150B-49FB-95C6-0989021C0E73}" type="pres">
      <dgm:prSet presAssocID="{8B2DFB00-FD30-46E1-8316-5BE185CFD2B6}" presName="sibTrans" presStyleCnt="0"/>
      <dgm:spPr/>
    </dgm:pt>
    <dgm:pt modelId="{58E5783C-8CEB-4525-BC8C-FB103EBD7343}" type="pres">
      <dgm:prSet presAssocID="{07ED981F-ACD4-46BF-9C32-0BE9174F5C85}" presName="textNode" presStyleLbl="node1" presStyleIdx="1" presStyleCnt="3">
        <dgm:presLayoutVars>
          <dgm:bulletEnabled val="1"/>
        </dgm:presLayoutVars>
      </dgm:prSet>
      <dgm:spPr/>
    </dgm:pt>
    <dgm:pt modelId="{369906CC-DA80-4E5D-8345-406971D60489}" type="pres">
      <dgm:prSet presAssocID="{D9F77E7D-715C-4859-A096-3D163715F6E5}" presName="sibTrans" presStyleCnt="0"/>
      <dgm:spPr/>
    </dgm:pt>
    <dgm:pt modelId="{48E95164-4046-4FF0-AFA4-219B0292A2E2}" type="pres">
      <dgm:prSet presAssocID="{59C11A12-19CA-4A3C-B607-1E93C467CCEE}" presName="textNode" presStyleLbl="node1" presStyleIdx="2" presStyleCnt="3">
        <dgm:presLayoutVars>
          <dgm:bulletEnabled val="1"/>
        </dgm:presLayoutVars>
      </dgm:prSet>
      <dgm:spPr/>
    </dgm:pt>
  </dgm:ptLst>
  <dgm:cxnLst>
    <dgm:cxn modelId="{4EA24304-2831-4CF0-BDFC-BAAF41F1B6EE}" srcId="{13DA17F3-C7F4-4A00-A9E3-C2371DAEAFBC}" destId="{07ED981F-ACD4-46BF-9C32-0BE9174F5C85}" srcOrd="1" destOrd="0" parTransId="{516BAD85-B9FC-438C-A5DB-A0AB16DA008F}" sibTransId="{D9F77E7D-715C-4859-A096-3D163715F6E5}"/>
    <dgm:cxn modelId="{EB923C2C-6149-43F0-A33C-87F40A1C2110}" type="presOf" srcId="{07ED981F-ACD4-46BF-9C32-0BE9174F5C85}" destId="{58E5783C-8CEB-4525-BC8C-FB103EBD7343}" srcOrd="0" destOrd="0" presId="urn:microsoft.com/office/officeart/2005/8/layout/hProcess9"/>
    <dgm:cxn modelId="{BB24CD5D-F286-4F66-A69E-2D2E17B7E455}" type="presOf" srcId="{13DA17F3-C7F4-4A00-A9E3-C2371DAEAFBC}" destId="{D129CF6F-8C78-41D6-A61C-2CAAA0A38801}" srcOrd="0" destOrd="0" presId="urn:microsoft.com/office/officeart/2005/8/layout/hProcess9"/>
    <dgm:cxn modelId="{C304A4A0-22B3-4024-8D6B-FF0312668487}" srcId="{13DA17F3-C7F4-4A00-A9E3-C2371DAEAFBC}" destId="{59C11A12-19CA-4A3C-B607-1E93C467CCEE}" srcOrd="2" destOrd="0" parTransId="{80379ECB-6C84-41BA-8518-60D2A5AD4997}" sibTransId="{973FF71A-686B-4F36-B451-20A4E5845684}"/>
    <dgm:cxn modelId="{599C97C6-0613-4600-A7EA-4A7A42F681B7}" srcId="{13DA17F3-C7F4-4A00-A9E3-C2371DAEAFBC}" destId="{56C6E2F4-3094-42C2-BC3F-786E1BE1B3D4}" srcOrd="0" destOrd="0" parTransId="{DA6EAECA-1EA8-4EAD-BC01-0361DEFF2030}" sibTransId="{8B2DFB00-FD30-46E1-8316-5BE185CFD2B6}"/>
    <dgm:cxn modelId="{0ECCBCC6-3CEC-439E-A649-D1E3A5FF843D}" type="presOf" srcId="{59C11A12-19CA-4A3C-B607-1E93C467CCEE}" destId="{48E95164-4046-4FF0-AFA4-219B0292A2E2}" srcOrd="0" destOrd="0" presId="urn:microsoft.com/office/officeart/2005/8/layout/hProcess9"/>
    <dgm:cxn modelId="{053D79F5-3E08-472B-8E03-4BC0A3C9ACC6}" type="presOf" srcId="{56C6E2F4-3094-42C2-BC3F-786E1BE1B3D4}" destId="{2CCEF418-E8B6-46B1-AE9E-9CD2E0F16F58}" srcOrd="0" destOrd="0" presId="urn:microsoft.com/office/officeart/2005/8/layout/hProcess9"/>
    <dgm:cxn modelId="{A8E48CF5-9F4E-4535-A8AA-ADA7ACFFEE50}" type="presParOf" srcId="{D129CF6F-8C78-41D6-A61C-2CAAA0A38801}" destId="{FD964ECC-1670-4FBF-968E-7E907DD47E75}" srcOrd="0" destOrd="0" presId="urn:microsoft.com/office/officeart/2005/8/layout/hProcess9"/>
    <dgm:cxn modelId="{EF3C8FEC-0024-4FEC-B463-3962B95F37E1}" type="presParOf" srcId="{D129CF6F-8C78-41D6-A61C-2CAAA0A38801}" destId="{62AB1173-D884-4961-97B9-BE73A304872E}" srcOrd="1" destOrd="0" presId="urn:microsoft.com/office/officeart/2005/8/layout/hProcess9"/>
    <dgm:cxn modelId="{42FF7968-A2E0-4009-94FC-09C5D5AC9260}" type="presParOf" srcId="{62AB1173-D884-4961-97B9-BE73A304872E}" destId="{2CCEF418-E8B6-46B1-AE9E-9CD2E0F16F58}" srcOrd="0" destOrd="0" presId="urn:microsoft.com/office/officeart/2005/8/layout/hProcess9"/>
    <dgm:cxn modelId="{EB8631C1-3AE5-40B7-B0D4-672B026C9DB7}" type="presParOf" srcId="{62AB1173-D884-4961-97B9-BE73A304872E}" destId="{C01BDD53-150B-49FB-95C6-0989021C0E73}" srcOrd="1" destOrd="0" presId="urn:microsoft.com/office/officeart/2005/8/layout/hProcess9"/>
    <dgm:cxn modelId="{FD847A8E-8933-4E95-AB77-A8D762123219}" type="presParOf" srcId="{62AB1173-D884-4961-97B9-BE73A304872E}" destId="{58E5783C-8CEB-4525-BC8C-FB103EBD7343}" srcOrd="2" destOrd="0" presId="urn:microsoft.com/office/officeart/2005/8/layout/hProcess9"/>
    <dgm:cxn modelId="{1DBCFD73-4163-4C09-99A6-FCAD3E539A7E}" type="presParOf" srcId="{62AB1173-D884-4961-97B9-BE73A304872E}" destId="{369906CC-DA80-4E5D-8345-406971D60489}" srcOrd="3" destOrd="0" presId="urn:microsoft.com/office/officeart/2005/8/layout/hProcess9"/>
    <dgm:cxn modelId="{80EC96E7-B53B-45D8-A349-18EE796ED3DC}" type="presParOf" srcId="{62AB1173-D884-4961-97B9-BE73A304872E}" destId="{48E95164-4046-4FF0-AFA4-219B0292A2E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64ECC-1670-4FBF-968E-7E907DD47E75}">
      <dsp:nvSpPr>
        <dsp:cNvPr id="0" name=""/>
        <dsp:cNvSpPr/>
      </dsp:nvSpPr>
      <dsp:spPr>
        <a:xfrm>
          <a:off x="522113" y="0"/>
          <a:ext cx="5917289" cy="2706687"/>
        </a:xfrm>
        <a:prstGeom prst="rightArrow">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CCEF418-E8B6-46B1-AE9E-9CD2E0F16F58}">
      <dsp:nvSpPr>
        <dsp:cNvPr id="0" name=""/>
        <dsp:cNvSpPr/>
      </dsp:nvSpPr>
      <dsp:spPr>
        <a:xfrm>
          <a:off x="7478" y="812006"/>
          <a:ext cx="2240738" cy="108267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err="1">
              <a:solidFill>
                <a:sysClr val="window" lastClr="FFFFFF"/>
              </a:solidFill>
              <a:latin typeface="Calibri"/>
              <a:ea typeface="+mn-ea"/>
              <a:cs typeface="+mn-cs"/>
            </a:rPr>
            <a:t>Around</a:t>
          </a:r>
          <a:r>
            <a:rPr lang="it-IT" sz="1800" kern="1200" dirty="0">
              <a:solidFill>
                <a:sysClr val="window" lastClr="FFFFFF"/>
              </a:solidFill>
              <a:latin typeface="Calibri"/>
              <a:ea typeface="+mn-ea"/>
              <a:cs typeface="+mn-cs"/>
            </a:rPr>
            <a:t> 80% of </a:t>
          </a:r>
          <a:r>
            <a:rPr lang="it-IT" sz="1800" kern="1200" dirty="0" err="1">
              <a:solidFill>
                <a:sysClr val="window" lastClr="FFFFFF"/>
              </a:solidFill>
              <a:latin typeface="Calibri"/>
              <a:ea typeface="+mn-ea"/>
              <a:cs typeface="+mn-cs"/>
            </a:rPr>
            <a:t>traffic</a:t>
          </a:r>
          <a:r>
            <a:rPr lang="it-IT" sz="1800" kern="1200" dirty="0">
              <a:solidFill>
                <a:sysClr val="window" lastClr="FFFFFF"/>
              </a:solidFill>
              <a:latin typeface="Calibri"/>
              <a:ea typeface="+mn-ea"/>
              <a:cs typeface="+mn-cs"/>
            </a:rPr>
            <a:t> </a:t>
          </a:r>
          <a:r>
            <a:rPr lang="it-IT" sz="1800" kern="1200" dirty="0" err="1">
              <a:solidFill>
                <a:sysClr val="window" lastClr="FFFFFF"/>
              </a:solidFill>
              <a:latin typeface="Calibri"/>
              <a:ea typeface="+mn-ea"/>
              <a:cs typeface="+mn-cs"/>
            </a:rPr>
            <a:t>accidents</a:t>
          </a:r>
          <a:r>
            <a:rPr lang="it-IT" sz="1800" kern="1200" dirty="0">
              <a:solidFill>
                <a:sysClr val="window" lastClr="FFFFFF"/>
              </a:solidFill>
              <a:latin typeface="Calibri"/>
              <a:ea typeface="+mn-ea"/>
              <a:cs typeface="+mn-cs"/>
            </a:rPr>
            <a:t> </a:t>
          </a:r>
          <a:r>
            <a:rPr lang="it-IT" sz="1800" kern="1200" dirty="0" err="1">
              <a:solidFill>
                <a:sysClr val="window" lastClr="FFFFFF"/>
              </a:solidFill>
              <a:latin typeface="Calibri"/>
              <a:ea typeface="+mn-ea"/>
              <a:cs typeface="+mn-cs"/>
            </a:rPr>
            <a:t>depend</a:t>
          </a:r>
          <a:r>
            <a:rPr lang="it-IT" sz="1800" kern="1200" dirty="0">
              <a:solidFill>
                <a:sysClr val="window" lastClr="FFFFFF"/>
              </a:solidFill>
              <a:latin typeface="Calibri"/>
              <a:ea typeface="+mn-ea"/>
              <a:cs typeface="+mn-cs"/>
            </a:rPr>
            <a:t> on human </a:t>
          </a:r>
          <a:r>
            <a:rPr lang="it-IT" sz="1800" kern="1200" dirty="0" err="1">
              <a:solidFill>
                <a:sysClr val="window" lastClr="FFFFFF"/>
              </a:solidFill>
              <a:latin typeface="Calibri"/>
              <a:ea typeface="+mn-ea"/>
              <a:cs typeface="+mn-cs"/>
            </a:rPr>
            <a:t>failure</a:t>
          </a:r>
          <a:endParaRPr lang="it-IT" sz="1800" kern="1200" dirty="0">
            <a:solidFill>
              <a:sysClr val="window" lastClr="FFFFFF"/>
            </a:solidFill>
            <a:latin typeface="Calibri"/>
            <a:ea typeface="+mn-ea"/>
            <a:cs typeface="+mn-cs"/>
          </a:endParaRPr>
        </a:p>
      </dsp:txBody>
      <dsp:txXfrm>
        <a:off x="60330" y="864858"/>
        <a:ext cx="2135034" cy="976970"/>
      </dsp:txXfrm>
    </dsp:sp>
    <dsp:sp modelId="{58E5783C-8CEB-4525-BC8C-FB103EBD7343}">
      <dsp:nvSpPr>
        <dsp:cNvPr id="0" name=""/>
        <dsp:cNvSpPr/>
      </dsp:nvSpPr>
      <dsp:spPr>
        <a:xfrm>
          <a:off x="2360389" y="812006"/>
          <a:ext cx="2240738" cy="108267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ysClr val="window" lastClr="FFFFFF"/>
              </a:solidFill>
              <a:latin typeface="Calibri"/>
              <a:ea typeface="+mn-ea"/>
              <a:cs typeface="+mn-cs"/>
            </a:rPr>
            <a:t>Reduce human impact to reduce </a:t>
          </a:r>
          <a:r>
            <a:rPr lang="it-IT" sz="1800" kern="1200" dirty="0" err="1">
              <a:solidFill>
                <a:sysClr val="window" lastClr="FFFFFF"/>
              </a:solidFill>
              <a:latin typeface="Calibri"/>
              <a:ea typeface="+mn-ea"/>
              <a:cs typeface="+mn-cs"/>
            </a:rPr>
            <a:t>damages</a:t>
          </a:r>
          <a:endParaRPr lang="it-IT" sz="1800" kern="1200" dirty="0">
            <a:solidFill>
              <a:sysClr val="window" lastClr="FFFFFF"/>
            </a:solidFill>
            <a:latin typeface="Calibri"/>
            <a:ea typeface="+mn-ea"/>
            <a:cs typeface="+mn-cs"/>
          </a:endParaRPr>
        </a:p>
      </dsp:txBody>
      <dsp:txXfrm>
        <a:off x="2413241" y="864858"/>
        <a:ext cx="2135034" cy="976970"/>
      </dsp:txXfrm>
    </dsp:sp>
    <dsp:sp modelId="{48E95164-4046-4FF0-AFA4-219B0292A2E2}">
      <dsp:nvSpPr>
        <dsp:cNvPr id="0" name=""/>
        <dsp:cNvSpPr/>
      </dsp:nvSpPr>
      <dsp:spPr>
        <a:xfrm>
          <a:off x="4713300" y="812006"/>
          <a:ext cx="2240738" cy="108267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err="1">
              <a:solidFill>
                <a:sysClr val="window" lastClr="FFFFFF"/>
              </a:solidFill>
              <a:latin typeface="Calibri"/>
              <a:ea typeface="+mn-ea"/>
              <a:cs typeface="+mn-cs"/>
            </a:rPr>
            <a:t>Autonomous</a:t>
          </a:r>
          <a:r>
            <a:rPr lang="it-IT" sz="1800" kern="1200" dirty="0">
              <a:solidFill>
                <a:sysClr val="window" lastClr="FFFFFF"/>
              </a:solidFill>
              <a:latin typeface="Calibri"/>
              <a:ea typeface="+mn-ea"/>
              <a:cs typeface="+mn-cs"/>
            </a:rPr>
            <a:t> </a:t>
          </a:r>
          <a:r>
            <a:rPr lang="it-IT" sz="1800" kern="1200" dirty="0" err="1">
              <a:solidFill>
                <a:sysClr val="window" lastClr="FFFFFF"/>
              </a:solidFill>
              <a:latin typeface="Calibri"/>
              <a:ea typeface="+mn-ea"/>
              <a:cs typeface="+mn-cs"/>
            </a:rPr>
            <a:t>vehicles</a:t>
          </a:r>
          <a:endParaRPr lang="it-IT" sz="1800" kern="1200" dirty="0">
            <a:solidFill>
              <a:sysClr val="window" lastClr="FFFFFF"/>
            </a:solidFill>
            <a:latin typeface="Calibri"/>
            <a:ea typeface="+mn-ea"/>
            <a:cs typeface="+mn-cs"/>
          </a:endParaRPr>
        </a:p>
      </dsp:txBody>
      <dsp:txXfrm>
        <a:off x="4766152" y="864858"/>
        <a:ext cx="2135034" cy="9769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C2BBCA1-45E1-4AA9-82AE-183738D8E1F7}"/>
              </a:ext>
            </a:extLst>
          </p:cNvPr>
          <p:cNvSpPr>
            <a:spLocks noGrp="1" noChangeArrowheads="1"/>
          </p:cNvSpPr>
          <p:nvPr>
            <p:ph type="hdr" sz="quarter"/>
          </p:nvPr>
        </p:nvSpPr>
        <p:spPr bwMode="auto">
          <a:xfrm>
            <a:off x="0" y="0"/>
            <a:ext cx="68627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42" tIns="48221" rIns="96442" bIns="48221" numCol="1" anchor="t" anchorCtr="0" compatLnSpc="1">
            <a:prstTxWarp prst="textNoShape">
              <a:avLst/>
            </a:prstTxWarp>
          </a:bodyPr>
          <a:lstStyle>
            <a:lvl1pPr defTabSz="965200" eaLnBrk="1" hangingPunct="1">
              <a:defRPr sz="1300">
                <a:latin typeface="Times New Roman" pitchFamily="18" charset="0"/>
              </a:defRPr>
            </a:lvl1pPr>
          </a:lstStyle>
          <a:p>
            <a:pPr>
              <a:defRPr/>
            </a:pPr>
            <a:r>
              <a:rPr lang="it-IT"/>
              <a:t>Prof. Giacomo Pongelli</a:t>
            </a:r>
          </a:p>
        </p:txBody>
      </p:sp>
      <p:sp>
        <p:nvSpPr>
          <p:cNvPr id="7172" name="Rectangle 4">
            <a:extLst>
              <a:ext uri="{FF2B5EF4-FFF2-40B4-BE49-F238E27FC236}">
                <a16:creationId xmlns:a16="http://schemas.microsoft.com/office/drawing/2014/main" id="{E93D9AAD-4AEB-490F-A9BB-DADC7609CBCC}"/>
              </a:ext>
            </a:extLst>
          </p:cNvPr>
          <p:cNvSpPr>
            <a:spLocks noGrp="1" noChangeArrowheads="1"/>
          </p:cNvSpPr>
          <p:nvPr>
            <p:ph type="ftr" sz="quarter" idx="2"/>
          </p:nvPr>
        </p:nvSpPr>
        <p:spPr bwMode="auto">
          <a:xfrm>
            <a:off x="0" y="9723438"/>
            <a:ext cx="54213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42" tIns="48221" rIns="96442" bIns="48221" numCol="1" anchor="b" anchorCtr="0" compatLnSpc="1">
            <a:prstTxWarp prst="textNoShape">
              <a:avLst/>
            </a:prstTxWarp>
          </a:bodyPr>
          <a:lstStyle>
            <a:lvl1pPr defTabSz="965200" eaLnBrk="1" hangingPunct="1">
              <a:defRPr sz="1300">
                <a:latin typeface="Times New Roman" pitchFamily="18" charset="0"/>
              </a:defRPr>
            </a:lvl1pPr>
          </a:lstStyle>
          <a:p>
            <a:pPr>
              <a:defRPr/>
            </a:pPr>
            <a:r>
              <a:rPr lang="it-IT"/>
              <a:t>Schemi ad uso degli studenti -  Vietata la riproduzione</a:t>
            </a:r>
          </a:p>
        </p:txBody>
      </p:sp>
      <p:sp>
        <p:nvSpPr>
          <p:cNvPr id="7173" name="Rectangle 5">
            <a:extLst>
              <a:ext uri="{FF2B5EF4-FFF2-40B4-BE49-F238E27FC236}">
                <a16:creationId xmlns:a16="http://schemas.microsoft.com/office/drawing/2014/main" id="{36C18097-BE88-4D95-8D4B-E347AE56B777}"/>
              </a:ext>
            </a:extLst>
          </p:cNvPr>
          <p:cNvSpPr>
            <a:spLocks noGrp="1" noChangeArrowheads="1"/>
          </p:cNvSpPr>
          <p:nvPr>
            <p:ph type="sldNum" sz="quarter" idx="3"/>
          </p:nvPr>
        </p:nvSpPr>
        <p:spPr bwMode="auto">
          <a:xfrm>
            <a:off x="5926138" y="9723438"/>
            <a:ext cx="117316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42" tIns="48221" rIns="96442" bIns="48221" numCol="1" anchor="b" anchorCtr="0" compatLnSpc="1">
            <a:prstTxWarp prst="textNoShape">
              <a:avLst/>
            </a:prstTxWarp>
          </a:bodyPr>
          <a:lstStyle>
            <a:lvl1pPr algn="r" defTabSz="965200" eaLnBrk="1" hangingPunct="1">
              <a:defRPr sz="1300">
                <a:latin typeface="Times New Roman" panose="02020603050405020304" pitchFamily="18" charset="0"/>
              </a:defRPr>
            </a:lvl1pPr>
          </a:lstStyle>
          <a:p>
            <a:pPr>
              <a:defRPr/>
            </a:pPr>
            <a:fld id="{80F5F3A4-6544-4E76-86D4-2CE33A95712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954B897-203E-4EA0-B80A-779F5BDDB244}"/>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42" tIns="48221" rIns="96442" bIns="48221" numCol="1" anchor="t" anchorCtr="0" compatLnSpc="1">
            <a:prstTxWarp prst="textNoShape">
              <a:avLst/>
            </a:prstTxWarp>
          </a:bodyPr>
          <a:lstStyle>
            <a:lvl1pPr defTabSz="965200" eaLnBrk="1" hangingPunct="1">
              <a:defRPr sz="1300">
                <a:latin typeface="Times New Roman" pitchFamily="18" charset="0"/>
              </a:defRPr>
            </a:lvl1pPr>
          </a:lstStyle>
          <a:p>
            <a:pPr>
              <a:defRPr/>
            </a:pPr>
            <a:r>
              <a:rPr lang="en-US"/>
              <a:t>Prof. Giacomo Pongelli</a:t>
            </a:r>
          </a:p>
        </p:txBody>
      </p:sp>
      <p:sp>
        <p:nvSpPr>
          <p:cNvPr id="40963" name="Rectangle 3">
            <a:extLst>
              <a:ext uri="{FF2B5EF4-FFF2-40B4-BE49-F238E27FC236}">
                <a16:creationId xmlns:a16="http://schemas.microsoft.com/office/drawing/2014/main" id="{9EBA0771-D605-4686-B1CF-2E1D73D52882}"/>
              </a:ext>
            </a:extLst>
          </p:cNvPr>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42" tIns="48221" rIns="96442" bIns="48221" numCol="1" anchor="t" anchorCtr="0" compatLnSpc="1">
            <a:prstTxWarp prst="textNoShape">
              <a:avLst/>
            </a:prstTxWarp>
          </a:bodyPr>
          <a:lstStyle>
            <a:lvl1pPr algn="r" defTabSz="965200" eaLnBrk="1" hangingPunct="1">
              <a:defRPr sz="1300">
                <a:latin typeface="Times New Roman" pitchFamily="18" charset="0"/>
              </a:defRPr>
            </a:lvl1pPr>
          </a:lstStyle>
          <a:p>
            <a:pPr>
              <a:defRPr/>
            </a:pPr>
            <a:endParaRPr lang="en-US"/>
          </a:p>
        </p:txBody>
      </p:sp>
      <p:sp>
        <p:nvSpPr>
          <p:cNvPr id="3076" name="Rectangle 4">
            <a:extLst>
              <a:ext uri="{FF2B5EF4-FFF2-40B4-BE49-F238E27FC236}">
                <a16:creationId xmlns:a16="http://schemas.microsoft.com/office/drawing/2014/main" id="{C670A8C9-D7B1-40CE-BA9B-D9534DC521AC}"/>
              </a:ext>
            </a:extLst>
          </p:cNvPr>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a:extLst>
              <a:ext uri="{FF2B5EF4-FFF2-40B4-BE49-F238E27FC236}">
                <a16:creationId xmlns:a16="http://schemas.microsoft.com/office/drawing/2014/main" id="{D8EE41B7-DC51-47BB-A18F-2279BD431732}"/>
              </a:ext>
            </a:extLst>
          </p:cNvPr>
          <p:cNvSpPr>
            <a:spLocks noGrp="1" noChangeArrowheads="1"/>
          </p:cNvSpPr>
          <p:nvPr>
            <p:ph type="body" sz="quarter" idx="3"/>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42" tIns="48221" rIns="96442" bIns="48221" numCol="1" anchor="t" anchorCtr="0" compatLnSpc="1">
            <a:prstTxWarp prst="textNoShape">
              <a:avLst/>
            </a:prstTxWarp>
          </a:bodyPr>
          <a:lstStyle/>
          <a:p>
            <a:pPr lvl="0"/>
            <a:r>
              <a:rPr lang="en-US" noProof="0"/>
              <a:t>Fare clic per modificare gli stili del testo dello schema</a:t>
            </a:r>
          </a:p>
          <a:p>
            <a:pPr lvl="1"/>
            <a:r>
              <a:rPr lang="en-US" noProof="0"/>
              <a:t>Secondo livello</a:t>
            </a:r>
          </a:p>
          <a:p>
            <a:pPr lvl="2"/>
            <a:r>
              <a:rPr lang="en-US" noProof="0"/>
              <a:t>Terzo livello</a:t>
            </a:r>
          </a:p>
          <a:p>
            <a:pPr lvl="3"/>
            <a:r>
              <a:rPr lang="en-US" noProof="0"/>
              <a:t>Quarto livello</a:t>
            </a:r>
          </a:p>
          <a:p>
            <a:pPr lvl="4"/>
            <a:r>
              <a:rPr lang="en-US" noProof="0"/>
              <a:t>Quinto livello</a:t>
            </a:r>
          </a:p>
        </p:txBody>
      </p:sp>
      <p:sp>
        <p:nvSpPr>
          <p:cNvPr id="40966" name="Rectangle 6">
            <a:extLst>
              <a:ext uri="{FF2B5EF4-FFF2-40B4-BE49-F238E27FC236}">
                <a16:creationId xmlns:a16="http://schemas.microsoft.com/office/drawing/2014/main" id="{5A934830-7FF9-4170-96D4-817574A155B0}"/>
              </a:ext>
            </a:extLst>
          </p:cNvPr>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42" tIns="48221" rIns="96442" bIns="48221" numCol="1" anchor="b" anchorCtr="0" compatLnSpc="1">
            <a:prstTxWarp prst="textNoShape">
              <a:avLst/>
            </a:prstTxWarp>
          </a:bodyPr>
          <a:lstStyle>
            <a:lvl1pPr defTabSz="965200" eaLnBrk="1" hangingPunct="1">
              <a:defRPr sz="1300">
                <a:latin typeface="Times New Roman" pitchFamily="18" charset="0"/>
              </a:defRPr>
            </a:lvl1pPr>
          </a:lstStyle>
          <a:p>
            <a:pPr>
              <a:defRPr/>
            </a:pPr>
            <a:endParaRPr lang="en-US"/>
          </a:p>
        </p:txBody>
      </p:sp>
      <p:sp>
        <p:nvSpPr>
          <p:cNvPr id="40967" name="Rectangle 7">
            <a:extLst>
              <a:ext uri="{FF2B5EF4-FFF2-40B4-BE49-F238E27FC236}">
                <a16:creationId xmlns:a16="http://schemas.microsoft.com/office/drawing/2014/main" id="{86EF8F06-A93C-4378-9F57-CD50AD4ED409}"/>
              </a:ext>
            </a:extLst>
          </p:cNvPr>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42" tIns="48221" rIns="96442" bIns="48221" numCol="1" anchor="b" anchorCtr="0" compatLnSpc="1">
            <a:prstTxWarp prst="textNoShape">
              <a:avLst/>
            </a:prstTxWarp>
          </a:bodyPr>
          <a:lstStyle>
            <a:lvl1pPr algn="r" defTabSz="965200" eaLnBrk="1" hangingPunct="1">
              <a:defRPr sz="1300">
                <a:latin typeface="Times New Roman" panose="02020603050405020304" pitchFamily="18" charset="0"/>
              </a:defRPr>
            </a:lvl1pPr>
          </a:lstStyle>
          <a:p>
            <a:pPr>
              <a:defRPr/>
            </a:pPr>
            <a:fld id="{7CC32A6B-02F9-489D-AC99-58DE42755EFC}"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36F0385-1A57-4382-9240-1A8FDC8C84F0}"/>
              </a:ext>
            </a:extLst>
          </p:cNvPr>
          <p:cNvSpPr>
            <a:spLocks noGrp="1" noChangeArrowheads="1"/>
          </p:cNvSpPr>
          <p:nvPr>
            <p:ph type="sldNum" sz="quarter" idx="5"/>
          </p:nvPr>
        </p:nvSpPr>
        <p:spPr>
          <a:noFill/>
        </p:spPr>
        <p:txBody>
          <a:bodyPr/>
          <a:lstStyle>
            <a:lvl1pPr defTabSz="965200">
              <a:spcBef>
                <a:spcPct val="30000"/>
              </a:spcBef>
              <a:defRPr sz="1200">
                <a:solidFill>
                  <a:schemeClr val="tx1"/>
                </a:solidFill>
                <a:latin typeface="Times New Roman" panose="02020603050405020304" pitchFamily="18" charset="0"/>
              </a:defRPr>
            </a:lvl1pPr>
            <a:lvl2pPr marL="742950" indent="-285750" defTabSz="965200">
              <a:spcBef>
                <a:spcPct val="30000"/>
              </a:spcBef>
              <a:defRPr sz="1200">
                <a:solidFill>
                  <a:schemeClr val="tx1"/>
                </a:solidFill>
                <a:latin typeface="Times New Roman" panose="02020603050405020304" pitchFamily="18" charset="0"/>
              </a:defRPr>
            </a:lvl2pPr>
            <a:lvl3pPr marL="1143000" indent="-228600" defTabSz="965200">
              <a:spcBef>
                <a:spcPct val="30000"/>
              </a:spcBef>
              <a:defRPr sz="1200">
                <a:solidFill>
                  <a:schemeClr val="tx1"/>
                </a:solidFill>
                <a:latin typeface="Times New Roman" panose="02020603050405020304" pitchFamily="18" charset="0"/>
              </a:defRPr>
            </a:lvl3pPr>
            <a:lvl4pPr marL="1600200" indent="-228600" defTabSz="965200">
              <a:spcBef>
                <a:spcPct val="30000"/>
              </a:spcBef>
              <a:defRPr sz="1200">
                <a:solidFill>
                  <a:schemeClr val="tx1"/>
                </a:solidFill>
                <a:latin typeface="Times New Roman" panose="02020603050405020304" pitchFamily="18" charset="0"/>
              </a:defRPr>
            </a:lvl4pPr>
            <a:lvl5pPr marL="2057400" indent="-228600" defTabSz="965200">
              <a:spcBef>
                <a:spcPct val="30000"/>
              </a:spcBef>
              <a:defRPr sz="1200">
                <a:solidFill>
                  <a:schemeClr val="tx1"/>
                </a:solidFill>
                <a:latin typeface="Times New Roman" panose="02020603050405020304" pitchFamily="18" charset="0"/>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08B4A4-42D1-4879-A6BC-D0C25661BE4B}" type="slidenum">
              <a:rPr lang="en-US" altLang="it-IT" sz="1300" smtClean="0"/>
              <a:pPr>
                <a:spcBef>
                  <a:spcPct val="0"/>
                </a:spcBef>
              </a:pPr>
              <a:t>1</a:t>
            </a:fld>
            <a:endParaRPr lang="en-US" altLang="it-IT" sz="1300"/>
          </a:p>
        </p:txBody>
      </p:sp>
      <p:sp>
        <p:nvSpPr>
          <p:cNvPr id="6147" name="Rectangle 2">
            <a:extLst>
              <a:ext uri="{FF2B5EF4-FFF2-40B4-BE49-F238E27FC236}">
                <a16:creationId xmlns:a16="http://schemas.microsoft.com/office/drawing/2014/main" id="{801D965E-FBFA-4B5B-B5FB-2CDEB132521D}"/>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B12C3350-0BA2-459A-939A-93270B2BFBB5}"/>
              </a:ext>
            </a:extLst>
          </p:cNvPr>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61C8BC5E-3A40-4B1C-952E-7CC7DE89D26B}"/>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B1162ECB-7118-4D23-AE8C-A2484360A25E}"/>
              </a:ext>
            </a:extLst>
          </p:cNvPr>
          <p:cNvSpPr>
            <a:spLocks noGrp="1" noChangeArrowheads="1"/>
          </p:cNvSpPr>
          <p:nvPr>
            <p:ph type="sldNum" sz="quarter" idx="11"/>
          </p:nvPr>
        </p:nvSpPr>
        <p:spPr>
          <a:ln/>
        </p:spPr>
        <p:txBody>
          <a:bodyPr/>
          <a:lstStyle>
            <a:lvl1pPr>
              <a:defRPr/>
            </a:lvl1pPr>
          </a:lstStyle>
          <a:p>
            <a:pPr>
              <a:defRPr/>
            </a:pPr>
            <a:fld id="{4885E111-D2DE-4FBB-A3A7-FE54D2CFB0E6}" type="slidenum">
              <a:rPr lang="it-IT" altLang="it-IT"/>
              <a:pPr>
                <a:defRPr/>
              </a:pPr>
              <a:t>‹N›</a:t>
            </a:fld>
            <a:endParaRPr lang="it-IT" altLang="it-IT"/>
          </a:p>
        </p:txBody>
      </p:sp>
    </p:spTree>
    <p:extLst>
      <p:ext uri="{BB962C8B-B14F-4D97-AF65-F5344CB8AC3E}">
        <p14:creationId xmlns:p14="http://schemas.microsoft.com/office/powerpoint/2010/main" val="150401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9C78D317-D5D9-42BF-8E46-DD2DB31FA3EC}"/>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D0ADC712-0D0F-4C93-9E42-881DA73C9BCB}"/>
              </a:ext>
            </a:extLst>
          </p:cNvPr>
          <p:cNvSpPr>
            <a:spLocks noGrp="1" noChangeArrowheads="1"/>
          </p:cNvSpPr>
          <p:nvPr>
            <p:ph type="sldNum" sz="quarter" idx="11"/>
          </p:nvPr>
        </p:nvSpPr>
        <p:spPr>
          <a:ln/>
        </p:spPr>
        <p:txBody>
          <a:bodyPr/>
          <a:lstStyle>
            <a:lvl1pPr>
              <a:defRPr/>
            </a:lvl1pPr>
          </a:lstStyle>
          <a:p>
            <a:pPr>
              <a:defRPr/>
            </a:pPr>
            <a:fld id="{870D582B-C7EE-43FD-BBB2-211A121DB4CD}" type="slidenum">
              <a:rPr lang="it-IT" altLang="it-IT"/>
              <a:pPr>
                <a:defRPr/>
              </a:pPr>
              <a:t>‹N›</a:t>
            </a:fld>
            <a:endParaRPr lang="it-IT" altLang="it-IT"/>
          </a:p>
        </p:txBody>
      </p:sp>
    </p:spTree>
    <p:extLst>
      <p:ext uri="{BB962C8B-B14F-4D97-AF65-F5344CB8AC3E}">
        <p14:creationId xmlns:p14="http://schemas.microsoft.com/office/powerpoint/2010/main" val="11384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457200"/>
            <a:ext cx="1943100" cy="56388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457200"/>
            <a:ext cx="5676900" cy="56388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54FADF33-B365-4914-8EC8-2F2EB14D657A}"/>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36E44B92-B4E5-451B-9478-CB2DCDBC565D}"/>
              </a:ext>
            </a:extLst>
          </p:cNvPr>
          <p:cNvSpPr>
            <a:spLocks noGrp="1" noChangeArrowheads="1"/>
          </p:cNvSpPr>
          <p:nvPr>
            <p:ph type="sldNum" sz="quarter" idx="11"/>
          </p:nvPr>
        </p:nvSpPr>
        <p:spPr>
          <a:ln/>
        </p:spPr>
        <p:txBody>
          <a:bodyPr/>
          <a:lstStyle>
            <a:lvl1pPr>
              <a:defRPr/>
            </a:lvl1pPr>
          </a:lstStyle>
          <a:p>
            <a:pPr>
              <a:defRPr/>
            </a:pPr>
            <a:fld id="{89F1D341-FAD2-41CD-9D83-AD3130D18E77}" type="slidenum">
              <a:rPr lang="it-IT" altLang="it-IT"/>
              <a:pPr>
                <a:defRPr/>
              </a:pPr>
              <a:t>‹N›</a:t>
            </a:fld>
            <a:endParaRPr lang="it-IT" altLang="it-IT"/>
          </a:p>
        </p:txBody>
      </p:sp>
    </p:spTree>
    <p:extLst>
      <p:ext uri="{BB962C8B-B14F-4D97-AF65-F5344CB8AC3E}">
        <p14:creationId xmlns:p14="http://schemas.microsoft.com/office/powerpoint/2010/main" val="3272647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822552"/>
            <a:ext cx="7772400" cy="5355188"/>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Rectangle 4">
            <a:extLst>
              <a:ext uri="{FF2B5EF4-FFF2-40B4-BE49-F238E27FC236}">
                <a16:creationId xmlns:a16="http://schemas.microsoft.com/office/drawing/2014/main" id="{0FD7506D-9483-4621-B3FE-3D42D193FE3B}"/>
              </a:ext>
            </a:extLst>
          </p:cNvPr>
          <p:cNvSpPr>
            <a:spLocks noGrp="1" noChangeArrowheads="1"/>
          </p:cNvSpPr>
          <p:nvPr>
            <p:ph type="dt" sz="half" idx="10"/>
          </p:nvPr>
        </p:nvSpPr>
        <p:spPr/>
        <p:txBody>
          <a:bodyPr/>
          <a:lstStyle>
            <a:lvl1pPr>
              <a:defRPr/>
            </a:lvl1pPr>
          </a:lstStyle>
          <a:p>
            <a:pPr>
              <a:defRPr/>
            </a:pPr>
            <a:endParaRPr lang="it-IT"/>
          </a:p>
        </p:txBody>
      </p:sp>
      <p:sp>
        <p:nvSpPr>
          <p:cNvPr id="8" name="Rectangle 6">
            <a:extLst>
              <a:ext uri="{FF2B5EF4-FFF2-40B4-BE49-F238E27FC236}">
                <a16:creationId xmlns:a16="http://schemas.microsoft.com/office/drawing/2014/main" id="{8F335378-CD3A-4350-B4D5-F50FE1B3C88F}"/>
              </a:ext>
            </a:extLst>
          </p:cNvPr>
          <p:cNvSpPr>
            <a:spLocks noGrp="1" noChangeArrowheads="1"/>
          </p:cNvSpPr>
          <p:nvPr>
            <p:ph type="sldNum" sz="quarter" idx="11"/>
          </p:nvPr>
        </p:nvSpPr>
        <p:spPr>
          <a:xfrm>
            <a:off x="6718300" y="6313488"/>
            <a:ext cx="2057400" cy="381000"/>
          </a:xfrm>
        </p:spPr>
        <p:txBody>
          <a:bodyPr/>
          <a:lstStyle>
            <a:lvl1pPr>
              <a:defRPr/>
            </a:lvl1pPr>
          </a:lstStyle>
          <a:p>
            <a:pPr>
              <a:defRPr/>
            </a:pPr>
            <a:fld id="{EB19CC89-C58F-4C17-B3AA-22F04CA56BFE}" type="slidenum">
              <a:rPr lang="it-IT" altLang="it-IT"/>
              <a:pPr>
                <a:defRPr/>
              </a:pPr>
              <a:t>‹N›</a:t>
            </a:fld>
            <a:endParaRPr lang="it-IT" altLang="it-IT"/>
          </a:p>
        </p:txBody>
      </p:sp>
    </p:spTree>
    <p:extLst>
      <p:ext uri="{BB962C8B-B14F-4D97-AF65-F5344CB8AC3E}">
        <p14:creationId xmlns:p14="http://schemas.microsoft.com/office/powerpoint/2010/main" val="377545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A38EF4C5-3BB9-44B5-A0CF-E044C9EBE60C}"/>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3972124A-7822-4F57-802F-B269FEB76163}"/>
              </a:ext>
            </a:extLst>
          </p:cNvPr>
          <p:cNvSpPr>
            <a:spLocks noGrp="1" noChangeArrowheads="1"/>
          </p:cNvSpPr>
          <p:nvPr>
            <p:ph type="sldNum" sz="quarter" idx="11"/>
          </p:nvPr>
        </p:nvSpPr>
        <p:spPr>
          <a:ln/>
        </p:spPr>
        <p:txBody>
          <a:bodyPr/>
          <a:lstStyle>
            <a:lvl1pPr>
              <a:defRPr/>
            </a:lvl1pPr>
          </a:lstStyle>
          <a:p>
            <a:pPr>
              <a:defRPr/>
            </a:pPr>
            <a:fld id="{8C208769-89EF-4954-ACA1-643B68665620}" type="slidenum">
              <a:rPr lang="it-IT" altLang="it-IT"/>
              <a:pPr>
                <a:defRPr/>
              </a:pPr>
              <a:t>‹N›</a:t>
            </a:fld>
            <a:endParaRPr lang="it-IT" altLang="it-IT"/>
          </a:p>
        </p:txBody>
      </p:sp>
    </p:spTree>
    <p:extLst>
      <p:ext uri="{BB962C8B-B14F-4D97-AF65-F5344CB8AC3E}">
        <p14:creationId xmlns:p14="http://schemas.microsoft.com/office/powerpoint/2010/main" val="208265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232CA074-E055-4A87-A461-6B609612D1E7}"/>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8E1D720E-FFAB-4449-B46F-907714B6FEAD}"/>
              </a:ext>
            </a:extLst>
          </p:cNvPr>
          <p:cNvSpPr>
            <a:spLocks noGrp="1" noChangeArrowheads="1"/>
          </p:cNvSpPr>
          <p:nvPr>
            <p:ph type="sldNum" sz="quarter" idx="11"/>
          </p:nvPr>
        </p:nvSpPr>
        <p:spPr>
          <a:ln/>
        </p:spPr>
        <p:txBody>
          <a:bodyPr/>
          <a:lstStyle>
            <a:lvl1pPr>
              <a:defRPr/>
            </a:lvl1pPr>
          </a:lstStyle>
          <a:p>
            <a:pPr>
              <a:defRPr/>
            </a:pPr>
            <a:fld id="{81A937B1-E67E-4B3D-BFB3-73ADE3771CC8}" type="slidenum">
              <a:rPr lang="it-IT" altLang="it-IT"/>
              <a:pPr>
                <a:defRPr/>
              </a:pPr>
              <a:t>‹N›</a:t>
            </a:fld>
            <a:endParaRPr lang="it-IT" altLang="it-IT"/>
          </a:p>
        </p:txBody>
      </p:sp>
    </p:spTree>
    <p:extLst>
      <p:ext uri="{BB962C8B-B14F-4D97-AF65-F5344CB8AC3E}">
        <p14:creationId xmlns:p14="http://schemas.microsoft.com/office/powerpoint/2010/main" val="832352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B7A374FB-FE2A-468C-9E96-F40A734DB226}"/>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237BEAF3-A4CF-4792-B4A5-50E615767F7A}"/>
              </a:ext>
            </a:extLst>
          </p:cNvPr>
          <p:cNvSpPr>
            <a:spLocks noGrp="1" noChangeArrowheads="1"/>
          </p:cNvSpPr>
          <p:nvPr>
            <p:ph type="sldNum" sz="quarter" idx="11"/>
          </p:nvPr>
        </p:nvSpPr>
        <p:spPr>
          <a:ln/>
        </p:spPr>
        <p:txBody>
          <a:bodyPr/>
          <a:lstStyle>
            <a:lvl1pPr>
              <a:defRPr/>
            </a:lvl1pPr>
          </a:lstStyle>
          <a:p>
            <a:pPr>
              <a:defRPr/>
            </a:pPr>
            <a:fld id="{995F8A85-F359-4297-BE1E-82F183848BF5}" type="slidenum">
              <a:rPr lang="it-IT" altLang="it-IT"/>
              <a:pPr>
                <a:defRPr/>
              </a:pPr>
              <a:t>‹N›</a:t>
            </a:fld>
            <a:endParaRPr lang="it-IT" altLang="it-IT"/>
          </a:p>
        </p:txBody>
      </p:sp>
    </p:spTree>
    <p:extLst>
      <p:ext uri="{BB962C8B-B14F-4D97-AF65-F5344CB8AC3E}">
        <p14:creationId xmlns:p14="http://schemas.microsoft.com/office/powerpoint/2010/main" val="380146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F1398A0C-FEC8-4915-92DC-54F25B7F649D}"/>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6">
            <a:extLst>
              <a:ext uri="{FF2B5EF4-FFF2-40B4-BE49-F238E27FC236}">
                <a16:creationId xmlns:a16="http://schemas.microsoft.com/office/drawing/2014/main" id="{E00687E5-6536-4341-812A-990279D97ED1}"/>
              </a:ext>
            </a:extLst>
          </p:cNvPr>
          <p:cNvSpPr>
            <a:spLocks noGrp="1" noChangeArrowheads="1"/>
          </p:cNvSpPr>
          <p:nvPr>
            <p:ph type="sldNum" sz="quarter" idx="11"/>
          </p:nvPr>
        </p:nvSpPr>
        <p:spPr>
          <a:ln/>
        </p:spPr>
        <p:txBody>
          <a:bodyPr/>
          <a:lstStyle>
            <a:lvl1pPr>
              <a:defRPr/>
            </a:lvl1pPr>
          </a:lstStyle>
          <a:p>
            <a:pPr>
              <a:defRPr/>
            </a:pPr>
            <a:fld id="{BABA473F-AFCF-4AE6-B3FC-EA587761C7B2}" type="slidenum">
              <a:rPr lang="it-IT" altLang="it-IT"/>
              <a:pPr>
                <a:defRPr/>
              </a:pPr>
              <a:t>‹N›</a:t>
            </a:fld>
            <a:endParaRPr lang="it-IT" altLang="it-IT"/>
          </a:p>
        </p:txBody>
      </p:sp>
    </p:spTree>
    <p:extLst>
      <p:ext uri="{BB962C8B-B14F-4D97-AF65-F5344CB8AC3E}">
        <p14:creationId xmlns:p14="http://schemas.microsoft.com/office/powerpoint/2010/main" val="245572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354A5928-1B1F-44AE-9C36-D710B2B44AFC}"/>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46F78E7B-F6CC-4334-87AF-D593E95E96A0}"/>
              </a:ext>
            </a:extLst>
          </p:cNvPr>
          <p:cNvSpPr>
            <a:spLocks noGrp="1" noChangeArrowheads="1"/>
          </p:cNvSpPr>
          <p:nvPr>
            <p:ph type="sldNum" sz="quarter" idx="11"/>
          </p:nvPr>
        </p:nvSpPr>
        <p:spPr>
          <a:ln/>
        </p:spPr>
        <p:txBody>
          <a:bodyPr/>
          <a:lstStyle>
            <a:lvl1pPr>
              <a:defRPr/>
            </a:lvl1pPr>
          </a:lstStyle>
          <a:p>
            <a:pPr>
              <a:defRPr/>
            </a:pPr>
            <a:fld id="{A9CE1192-D6A2-437A-BEAE-817EC812B79B}" type="slidenum">
              <a:rPr lang="it-IT" altLang="it-IT"/>
              <a:pPr>
                <a:defRPr/>
              </a:pPr>
              <a:t>‹N›</a:t>
            </a:fld>
            <a:endParaRPr lang="it-IT" altLang="it-IT"/>
          </a:p>
        </p:txBody>
      </p:sp>
    </p:spTree>
    <p:extLst>
      <p:ext uri="{BB962C8B-B14F-4D97-AF65-F5344CB8AC3E}">
        <p14:creationId xmlns:p14="http://schemas.microsoft.com/office/powerpoint/2010/main" val="406749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5E35C8-01AA-47B7-9EA3-9E28E380B4C3}"/>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6">
            <a:extLst>
              <a:ext uri="{FF2B5EF4-FFF2-40B4-BE49-F238E27FC236}">
                <a16:creationId xmlns:a16="http://schemas.microsoft.com/office/drawing/2014/main" id="{CB4282A5-6C21-485F-ABA6-7C2E32D0B9FF}"/>
              </a:ext>
            </a:extLst>
          </p:cNvPr>
          <p:cNvSpPr>
            <a:spLocks noGrp="1" noChangeArrowheads="1"/>
          </p:cNvSpPr>
          <p:nvPr>
            <p:ph type="sldNum" sz="quarter" idx="11"/>
          </p:nvPr>
        </p:nvSpPr>
        <p:spPr>
          <a:ln/>
        </p:spPr>
        <p:txBody>
          <a:bodyPr/>
          <a:lstStyle>
            <a:lvl1pPr>
              <a:defRPr/>
            </a:lvl1pPr>
          </a:lstStyle>
          <a:p>
            <a:pPr>
              <a:defRPr/>
            </a:pPr>
            <a:fld id="{48F8F06C-DA99-4B09-969B-43148208F6D4}" type="slidenum">
              <a:rPr lang="it-IT" altLang="it-IT"/>
              <a:pPr>
                <a:defRPr/>
              </a:pPr>
              <a:t>‹N›</a:t>
            </a:fld>
            <a:endParaRPr lang="it-IT" altLang="it-IT"/>
          </a:p>
        </p:txBody>
      </p:sp>
    </p:spTree>
    <p:extLst>
      <p:ext uri="{BB962C8B-B14F-4D97-AF65-F5344CB8AC3E}">
        <p14:creationId xmlns:p14="http://schemas.microsoft.com/office/powerpoint/2010/main" val="270147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FA5EB2CD-D72F-4010-AEB0-871B43A3AE49}"/>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11E68137-7950-463A-9686-FD2607888A90}"/>
              </a:ext>
            </a:extLst>
          </p:cNvPr>
          <p:cNvSpPr>
            <a:spLocks noGrp="1" noChangeArrowheads="1"/>
          </p:cNvSpPr>
          <p:nvPr>
            <p:ph type="sldNum" sz="quarter" idx="11"/>
          </p:nvPr>
        </p:nvSpPr>
        <p:spPr>
          <a:ln/>
        </p:spPr>
        <p:txBody>
          <a:bodyPr/>
          <a:lstStyle>
            <a:lvl1pPr>
              <a:defRPr/>
            </a:lvl1pPr>
          </a:lstStyle>
          <a:p>
            <a:pPr>
              <a:defRPr/>
            </a:pPr>
            <a:fld id="{037AEBE2-3679-45CA-8156-831A4977E671}" type="slidenum">
              <a:rPr lang="it-IT" altLang="it-IT"/>
              <a:pPr>
                <a:defRPr/>
              </a:pPr>
              <a:t>‹N›</a:t>
            </a:fld>
            <a:endParaRPr lang="it-IT" altLang="it-IT"/>
          </a:p>
        </p:txBody>
      </p:sp>
    </p:spTree>
    <p:extLst>
      <p:ext uri="{BB962C8B-B14F-4D97-AF65-F5344CB8AC3E}">
        <p14:creationId xmlns:p14="http://schemas.microsoft.com/office/powerpoint/2010/main" val="98649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EB0F304C-C38C-4C32-BD5E-01AFE5A20304}"/>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8901277C-8AF1-437C-A437-8446277F8A4D}"/>
              </a:ext>
            </a:extLst>
          </p:cNvPr>
          <p:cNvSpPr>
            <a:spLocks noGrp="1" noChangeArrowheads="1"/>
          </p:cNvSpPr>
          <p:nvPr>
            <p:ph type="sldNum" sz="quarter" idx="11"/>
          </p:nvPr>
        </p:nvSpPr>
        <p:spPr>
          <a:ln/>
        </p:spPr>
        <p:txBody>
          <a:bodyPr/>
          <a:lstStyle>
            <a:lvl1pPr>
              <a:defRPr/>
            </a:lvl1pPr>
          </a:lstStyle>
          <a:p>
            <a:pPr>
              <a:defRPr/>
            </a:pPr>
            <a:fld id="{1D7615DA-ADF6-4932-8E61-DE5AEFA0CC5E}" type="slidenum">
              <a:rPr lang="it-IT" altLang="it-IT"/>
              <a:pPr>
                <a:defRPr/>
              </a:pPr>
              <a:t>‹N›</a:t>
            </a:fld>
            <a:endParaRPr lang="it-IT" altLang="it-IT"/>
          </a:p>
        </p:txBody>
      </p:sp>
    </p:spTree>
    <p:extLst>
      <p:ext uri="{BB962C8B-B14F-4D97-AF65-F5344CB8AC3E}">
        <p14:creationId xmlns:p14="http://schemas.microsoft.com/office/powerpoint/2010/main" val="157778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1D5A5ED-8D3B-4EC6-A0DA-29AD1572DF46}"/>
              </a:ext>
            </a:extLst>
          </p:cNvPr>
          <p:cNvSpPr>
            <a:spLocks noGrp="1" noChangeArrowheads="1"/>
          </p:cNvSpPr>
          <p:nvPr>
            <p:ph type="title"/>
          </p:nvPr>
        </p:nvSpPr>
        <p:spPr bwMode="auto">
          <a:xfrm>
            <a:off x="685800" y="828675"/>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27" name="Rectangle 3">
            <a:extLst>
              <a:ext uri="{FF2B5EF4-FFF2-40B4-BE49-F238E27FC236}">
                <a16:creationId xmlns:a16="http://schemas.microsoft.com/office/drawing/2014/main" id="{181A276F-C1D0-4144-937A-1CC1A4DBE17F}"/>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A4206DC2-D660-4443-B1FE-0966F6CC92F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endParaRPr lang="it-IT"/>
          </a:p>
        </p:txBody>
      </p:sp>
      <p:sp>
        <p:nvSpPr>
          <p:cNvPr id="1030" name="Rectangle 6">
            <a:extLst>
              <a:ext uri="{FF2B5EF4-FFF2-40B4-BE49-F238E27FC236}">
                <a16:creationId xmlns:a16="http://schemas.microsoft.com/office/drawing/2014/main" id="{DD4A3681-FBA8-42E8-85D2-96CBD8909FC5}"/>
              </a:ext>
            </a:extLst>
          </p:cNvPr>
          <p:cNvSpPr>
            <a:spLocks noGrp="1" noChangeArrowheads="1"/>
          </p:cNvSpPr>
          <p:nvPr>
            <p:ph type="sldNum" sz="quarter" idx="4"/>
          </p:nvPr>
        </p:nvSpPr>
        <p:spPr bwMode="auto">
          <a:xfrm>
            <a:off x="6477000" y="6477000"/>
            <a:ext cx="205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584BA1C7-82AA-41C5-9A44-AE50A6746813}" type="slidenum">
              <a:rPr lang="it-IT" altLang="it-IT"/>
              <a:pPr>
                <a:defRPr/>
              </a:pPr>
              <a:t>‹N›</a:t>
            </a:fld>
            <a:endParaRPr lang="it-IT" altLang="it-IT"/>
          </a:p>
        </p:txBody>
      </p:sp>
      <p:sp>
        <p:nvSpPr>
          <p:cNvPr id="2" name="Rectangle 7">
            <a:extLst>
              <a:ext uri="{FF2B5EF4-FFF2-40B4-BE49-F238E27FC236}">
                <a16:creationId xmlns:a16="http://schemas.microsoft.com/office/drawing/2014/main" id="{9C02C980-CBB8-4EF3-9E33-42103B6A2F77}"/>
              </a:ext>
            </a:extLst>
          </p:cNvPr>
          <p:cNvSpPr>
            <a:spLocks noChangeArrowheads="1"/>
          </p:cNvSpPr>
          <p:nvPr/>
        </p:nvSpPr>
        <p:spPr bwMode="auto">
          <a:xfrm>
            <a:off x="685800" y="3810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endParaRPr lang="it-IT" altLang="it-IT" sz="4400">
              <a:solidFill>
                <a:schemeClr val="tx2"/>
              </a:solidFill>
              <a:latin typeface="Times New Roman" panose="02020603050405020304" pitchFamily="18" charset="0"/>
            </a:endParaRPr>
          </a:p>
        </p:txBody>
      </p:sp>
      <p:sp>
        <p:nvSpPr>
          <p:cNvPr id="1031" name="Rectangle 8">
            <a:extLst>
              <a:ext uri="{FF2B5EF4-FFF2-40B4-BE49-F238E27FC236}">
                <a16:creationId xmlns:a16="http://schemas.microsoft.com/office/drawing/2014/main" id="{E4510570-33AC-4FDB-9977-C638B01DF8E3}"/>
              </a:ext>
            </a:extLst>
          </p:cNvPr>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
              </a:spcBef>
              <a:buFontTx/>
              <a:buChar char="•"/>
              <a:defRPr/>
            </a:pPr>
            <a:endParaRPr lang="en-US" altLang="it-IT" sz="3200"/>
          </a:p>
          <a:p>
            <a:pPr lvl="1" eaLnBrk="1" hangingPunct="1">
              <a:spcBef>
                <a:spcPct val="20000"/>
              </a:spcBef>
              <a:buFontTx/>
              <a:buChar char="–"/>
              <a:defRPr/>
            </a:pPr>
            <a:endParaRPr lang="en-US" altLang="it-IT" sz="2800">
              <a:latin typeface="Times New Roman" panose="02020603050405020304" pitchFamily="18" charset="0"/>
            </a:endParaRPr>
          </a:p>
          <a:p>
            <a:pPr lvl="2" eaLnBrk="1" hangingPunct="1">
              <a:spcBef>
                <a:spcPct val="20000"/>
              </a:spcBef>
              <a:buFontTx/>
              <a:buChar char="•"/>
              <a:defRPr/>
            </a:pPr>
            <a:endParaRPr lang="en-US" altLang="it-IT">
              <a:latin typeface="Times New Roman" panose="02020603050405020304" pitchFamily="18" charset="0"/>
            </a:endParaRPr>
          </a:p>
          <a:p>
            <a:pPr lvl="3" eaLnBrk="1" hangingPunct="1">
              <a:spcBef>
                <a:spcPct val="20000"/>
              </a:spcBef>
              <a:defRPr/>
            </a:pPr>
            <a:endParaRPr lang="en-US" altLang="it-IT" sz="2000">
              <a:latin typeface="Times New Roman" panose="02020603050405020304" pitchFamily="18" charset="0"/>
            </a:endParaRPr>
          </a:p>
        </p:txBody>
      </p:sp>
      <p:sp>
        <p:nvSpPr>
          <p:cNvPr id="1032" name="Rectangle 11">
            <a:extLst>
              <a:ext uri="{FF2B5EF4-FFF2-40B4-BE49-F238E27FC236}">
                <a16:creationId xmlns:a16="http://schemas.microsoft.com/office/drawing/2014/main" id="{0A0DEB80-587A-4200-AFAA-9CB6AB2E4B5D}"/>
              </a:ext>
            </a:extLst>
          </p:cNvPr>
          <p:cNvSpPr>
            <a:spLocks noChangeArrowheads="1"/>
          </p:cNvSpPr>
          <p:nvPr/>
        </p:nvSpPr>
        <p:spPr bwMode="auto">
          <a:xfrm>
            <a:off x="6443663" y="6453188"/>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defRPr/>
            </a:pPr>
            <a:endParaRPr lang="it-IT" altLang="it-IT" sz="900"/>
          </a:p>
        </p:txBody>
      </p:sp>
      <p:sp>
        <p:nvSpPr>
          <p:cNvPr id="1034" name="Rectangle 13">
            <a:extLst>
              <a:ext uri="{FF2B5EF4-FFF2-40B4-BE49-F238E27FC236}">
                <a16:creationId xmlns:a16="http://schemas.microsoft.com/office/drawing/2014/main" id="{7DA21FD7-CD02-45E8-9C66-FC4EC7E43717}"/>
              </a:ext>
            </a:extLst>
          </p:cNvPr>
          <p:cNvSpPr>
            <a:spLocks noChangeArrowheads="1"/>
          </p:cNvSpPr>
          <p:nvPr userDrawn="1"/>
        </p:nvSpPr>
        <p:spPr bwMode="auto">
          <a:xfrm>
            <a:off x="4171950" y="2998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it-IT" altLang="it-IT"/>
          </a:p>
        </p:txBody>
      </p:sp>
      <p:sp>
        <p:nvSpPr>
          <p:cNvPr id="3" name="CasellaDiTesto 17">
            <a:extLst>
              <a:ext uri="{FF2B5EF4-FFF2-40B4-BE49-F238E27FC236}">
                <a16:creationId xmlns:a16="http://schemas.microsoft.com/office/drawing/2014/main" id="{AE5921E1-FF18-4ECE-AB58-207A2A7C4160}"/>
              </a:ext>
            </a:extLst>
          </p:cNvPr>
          <p:cNvSpPr txBox="1">
            <a:spLocks noChangeArrowheads="1"/>
          </p:cNvSpPr>
          <p:nvPr userDrawn="1"/>
        </p:nvSpPr>
        <p:spPr bwMode="auto">
          <a:xfrm>
            <a:off x="4859338" y="198438"/>
            <a:ext cx="2252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it-IT" altLang="it-IT" sz="1400" i="1" dirty="0"/>
              <a:t>  Prof. Giacomo Pongelli</a:t>
            </a:r>
          </a:p>
        </p:txBody>
      </p:sp>
      <p:cxnSp>
        <p:nvCxnSpPr>
          <p:cNvPr id="19" name="Connettore diritto 18">
            <a:extLst>
              <a:ext uri="{FF2B5EF4-FFF2-40B4-BE49-F238E27FC236}">
                <a16:creationId xmlns:a16="http://schemas.microsoft.com/office/drawing/2014/main" id="{8DD9D371-F13A-430E-AC13-FFF66C141ECC}"/>
              </a:ext>
            </a:extLst>
          </p:cNvPr>
          <p:cNvCxnSpPr>
            <a:cxnSpLocks/>
            <a:endCxn id="3" idx="1"/>
          </p:cNvCxnSpPr>
          <p:nvPr userDrawn="1"/>
        </p:nvCxnSpPr>
        <p:spPr>
          <a:xfrm flipV="1">
            <a:off x="250825" y="352425"/>
            <a:ext cx="460851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36" name="Segnaposto contenuto 8" descr="&lt;strong&gt;Bicocca&lt;/strong&gt;: Corso di perfezionamento in &lt;strong&gt;Economia&lt;/strong&gt; Civile 2014-2015">
            <a:extLst>
              <a:ext uri="{FF2B5EF4-FFF2-40B4-BE49-F238E27FC236}">
                <a16:creationId xmlns:a16="http://schemas.microsoft.com/office/drawing/2014/main" id="{F409E6A2-4CFE-4A47-879E-F29C82684B2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19925" y="33338"/>
            <a:ext cx="58261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nettore diritto 20">
            <a:extLst>
              <a:ext uri="{FF2B5EF4-FFF2-40B4-BE49-F238E27FC236}">
                <a16:creationId xmlns:a16="http://schemas.microsoft.com/office/drawing/2014/main" id="{FDAB5137-D0D8-455A-9CFA-E62A46CCF677}"/>
              </a:ext>
            </a:extLst>
          </p:cNvPr>
          <p:cNvCxnSpPr>
            <a:cxnSpLocks/>
          </p:cNvCxnSpPr>
          <p:nvPr userDrawn="1"/>
        </p:nvCxnSpPr>
        <p:spPr>
          <a:xfrm>
            <a:off x="7799388" y="342900"/>
            <a:ext cx="1112837" cy="95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 id="2147484484" r:id="rId12"/>
  </p:sldLayoutIdLst>
  <p:transition spd="slow"/>
  <p:hf sldNum="0"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3AA4069-59F3-4F06-AA51-FB6FD1B8B034}"/>
              </a:ext>
            </a:extLst>
          </p:cNvPr>
          <p:cNvSpPr>
            <a:spLocks noChangeArrowheads="1"/>
          </p:cNvSpPr>
          <p:nvPr/>
        </p:nvSpPr>
        <p:spPr bwMode="auto">
          <a:xfrm>
            <a:off x="468313" y="908050"/>
            <a:ext cx="7900987" cy="489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it-IT" altLang="it-IT" sz="4000" b="1" dirty="0">
              <a:solidFill>
                <a:schemeClr val="accent2"/>
              </a:solidFill>
            </a:endParaRPr>
          </a:p>
          <a:p>
            <a:pPr algn="ctr" eaLnBrk="1" hangingPunct="1">
              <a:spcBef>
                <a:spcPct val="0"/>
              </a:spcBef>
              <a:buFontTx/>
              <a:buNone/>
              <a:defRPr/>
            </a:pPr>
            <a:endParaRPr lang="it-IT" altLang="it-IT" sz="4000" b="1" dirty="0">
              <a:solidFill>
                <a:schemeClr val="accent2"/>
              </a:solidFill>
            </a:endParaRPr>
          </a:p>
          <a:p>
            <a:pPr algn="ctr" eaLnBrk="1" hangingPunct="1">
              <a:spcBef>
                <a:spcPct val="0"/>
              </a:spcBef>
              <a:buFontTx/>
              <a:buNone/>
              <a:defRPr/>
            </a:pPr>
            <a:r>
              <a:rPr lang="it-IT" altLang="it-IT" sz="4000" b="1" dirty="0">
                <a:solidFill>
                  <a:schemeClr val="accent2"/>
                </a:solidFill>
              </a:rPr>
              <a:t>Giacomo Pongelli</a:t>
            </a:r>
          </a:p>
          <a:p>
            <a:pPr algn="ctr" eaLnBrk="1" hangingPunct="1">
              <a:spcBef>
                <a:spcPct val="0"/>
              </a:spcBef>
              <a:buFontTx/>
              <a:buNone/>
              <a:defRPr/>
            </a:pPr>
            <a:r>
              <a:rPr lang="it-IT" altLang="it-IT" sz="2000" b="1" dirty="0" err="1">
                <a:solidFill>
                  <a:schemeClr val="accent2"/>
                </a:solidFill>
              </a:rPr>
              <a:t>PhD</a:t>
            </a:r>
            <a:r>
              <a:rPr lang="it-IT" altLang="it-IT" sz="2000" b="1" dirty="0">
                <a:solidFill>
                  <a:schemeClr val="accent2"/>
                </a:solidFill>
              </a:rPr>
              <a:t> in Private Law</a:t>
            </a:r>
          </a:p>
          <a:p>
            <a:pPr algn="ctr" eaLnBrk="1" hangingPunct="1">
              <a:spcBef>
                <a:spcPct val="0"/>
              </a:spcBef>
              <a:buFontTx/>
              <a:buNone/>
              <a:defRPr/>
            </a:pPr>
            <a:r>
              <a:rPr lang="it-IT" altLang="it-IT" sz="2800" b="1" u="sng" dirty="0">
                <a:solidFill>
                  <a:schemeClr val="tx1">
                    <a:lumMod val="75000"/>
                    <a:lumOff val="25000"/>
                  </a:schemeClr>
                </a:solidFill>
              </a:rPr>
              <a:t>Università degli Studi di Milano Bicocca</a:t>
            </a:r>
          </a:p>
          <a:p>
            <a:pPr eaLnBrk="1" hangingPunct="1">
              <a:spcBef>
                <a:spcPct val="0"/>
              </a:spcBef>
              <a:buFontTx/>
              <a:buNone/>
              <a:defRPr/>
            </a:pPr>
            <a:endParaRPr lang="en-US" altLang="it-IT" sz="2400" b="1" dirty="0">
              <a:solidFill>
                <a:schemeClr val="tx2"/>
              </a:solidFill>
            </a:endParaRPr>
          </a:p>
          <a:p>
            <a:pPr eaLnBrk="1" hangingPunct="1">
              <a:spcBef>
                <a:spcPct val="0"/>
              </a:spcBef>
              <a:buFontTx/>
              <a:buNone/>
              <a:defRPr/>
            </a:pPr>
            <a:endParaRPr lang="en-US" altLang="it-IT" sz="2400" b="1" dirty="0">
              <a:solidFill>
                <a:schemeClr val="tx2"/>
              </a:solidFill>
            </a:endParaRPr>
          </a:p>
          <a:p>
            <a:pPr algn="ctr" eaLnBrk="1" hangingPunct="1">
              <a:spcBef>
                <a:spcPct val="0"/>
              </a:spcBef>
              <a:buFontTx/>
              <a:buNone/>
              <a:defRPr/>
            </a:pPr>
            <a:r>
              <a:rPr lang="en-US" altLang="it-IT" sz="2400" b="1" i="1" dirty="0">
                <a:solidFill>
                  <a:schemeClr val="accent1">
                    <a:lumMod val="75000"/>
                  </a:schemeClr>
                </a:solidFill>
              </a:rPr>
              <a:t>ASIAN PACIFIC INSURANCE CONFERENCE</a:t>
            </a:r>
          </a:p>
          <a:p>
            <a:pPr algn="ctr" eaLnBrk="1" hangingPunct="1">
              <a:spcBef>
                <a:spcPct val="0"/>
              </a:spcBef>
              <a:buFontTx/>
              <a:buNone/>
              <a:defRPr/>
            </a:pPr>
            <a:r>
              <a:rPr lang="en-US" altLang="it-IT" sz="2400" b="1" dirty="0">
                <a:solidFill>
                  <a:schemeClr val="tx2"/>
                </a:solidFill>
              </a:rPr>
              <a:t>October 2017</a:t>
            </a:r>
          </a:p>
          <a:p>
            <a:pPr eaLnBrk="1" hangingPunct="1">
              <a:spcBef>
                <a:spcPct val="0"/>
              </a:spcBef>
              <a:buFontTx/>
              <a:buNone/>
              <a:defRPr/>
            </a:pPr>
            <a:endParaRPr lang="en-US" altLang="it-IT" sz="2400" b="1" dirty="0">
              <a:solidFill>
                <a:schemeClr val="tx2"/>
              </a:solidFill>
            </a:endParaRPr>
          </a:p>
          <a:p>
            <a:pPr eaLnBrk="1" hangingPunct="1">
              <a:spcBef>
                <a:spcPct val="0"/>
              </a:spcBef>
              <a:buFontTx/>
              <a:buNone/>
              <a:defRPr/>
            </a:pPr>
            <a:endParaRPr lang="en-US" altLang="it-IT" sz="2400" b="1" dirty="0">
              <a:solidFill>
                <a:schemeClr val="tx2"/>
              </a:solidFill>
            </a:endParaRPr>
          </a:p>
          <a:p>
            <a:pPr eaLnBrk="1" hangingPunct="1">
              <a:spcBef>
                <a:spcPct val="0"/>
              </a:spcBef>
              <a:buFontTx/>
              <a:buNone/>
              <a:defRPr/>
            </a:pPr>
            <a:endParaRPr lang="en-US" altLang="it-IT" sz="2400" b="1" dirty="0">
              <a:solidFill>
                <a:schemeClr val="tx2"/>
              </a:solidFill>
            </a:endParaRPr>
          </a:p>
          <a:p>
            <a:pPr eaLnBrk="1" hangingPunct="1">
              <a:spcBef>
                <a:spcPct val="0"/>
              </a:spcBef>
              <a:buFontTx/>
              <a:buNone/>
              <a:defRPr/>
            </a:pPr>
            <a:endParaRPr lang="en-US" altLang="it-IT" sz="2400" b="1" dirty="0">
              <a:solidFill>
                <a:schemeClr val="tx2"/>
              </a:solidFill>
            </a:endParaRPr>
          </a:p>
          <a:p>
            <a:pPr algn="r" eaLnBrk="1" hangingPunct="1">
              <a:spcBef>
                <a:spcPct val="0"/>
              </a:spcBef>
              <a:buFontTx/>
              <a:buNone/>
              <a:defRPr/>
            </a:pPr>
            <a:r>
              <a:rPr lang="en-US" altLang="it-IT" sz="1800" b="1" dirty="0">
                <a:solidFill>
                  <a:schemeClr val="accent2"/>
                </a:solidFill>
              </a:rPr>
              <a:t>giacomo.pongelli@unimib.it</a:t>
            </a:r>
          </a:p>
        </p:txBody>
      </p:sp>
      <p:cxnSp>
        <p:nvCxnSpPr>
          <p:cNvPr id="7" name="Connettore diritto 6">
            <a:extLst>
              <a:ext uri="{FF2B5EF4-FFF2-40B4-BE49-F238E27FC236}">
                <a16:creationId xmlns:a16="http://schemas.microsoft.com/office/drawing/2014/main" id="{74C80DA0-5F11-430D-99A9-3C9280DC531F}"/>
              </a:ext>
            </a:extLst>
          </p:cNvPr>
          <p:cNvCxnSpPr>
            <a:cxnSpLocks/>
          </p:cNvCxnSpPr>
          <p:nvPr/>
        </p:nvCxnSpPr>
        <p:spPr>
          <a:xfrm>
            <a:off x="7799388" y="342900"/>
            <a:ext cx="1112837" cy="95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38C622EA-FC93-4F5E-93A1-90FFEBAF1FC9}"/>
              </a:ext>
            </a:extLst>
          </p:cNvPr>
          <p:cNvSpPr>
            <a:spLocks noGrp="1" noChangeArrowheads="1"/>
          </p:cNvSpPr>
          <p:nvPr>
            <p:ph type="ctrTitle"/>
          </p:nvPr>
        </p:nvSpPr>
        <p:spPr>
          <a:xfrm>
            <a:off x="685800" y="836613"/>
            <a:ext cx="7772400" cy="1008062"/>
          </a:xfrm>
        </p:spPr>
        <p:txBody>
          <a:bodyPr/>
          <a:lstStyle/>
          <a:p>
            <a:r>
              <a:rPr lang="it-IT" altLang="it-IT" dirty="0">
                <a:solidFill>
                  <a:schemeClr val="accent2"/>
                </a:solidFill>
              </a:rPr>
              <a:t>2) ELECTRONIC «RISK CERTIFICATE» and «INSURANCE MARK»</a:t>
            </a:r>
          </a:p>
        </p:txBody>
      </p:sp>
      <p:sp>
        <p:nvSpPr>
          <p:cNvPr id="3" name="Sottotitolo 2">
            <a:extLst>
              <a:ext uri="{FF2B5EF4-FFF2-40B4-BE49-F238E27FC236}">
                <a16:creationId xmlns:a16="http://schemas.microsoft.com/office/drawing/2014/main" id="{34C603EB-3D70-4691-BAAA-D39F7ECCD3A0}"/>
              </a:ext>
            </a:extLst>
          </p:cNvPr>
          <p:cNvSpPr>
            <a:spLocks noGrp="1"/>
          </p:cNvSpPr>
          <p:nvPr>
            <p:ph type="subTitle" idx="1"/>
          </p:nvPr>
        </p:nvSpPr>
        <p:spPr>
          <a:xfrm>
            <a:off x="539750" y="1989138"/>
            <a:ext cx="7918450" cy="3649662"/>
          </a:xfrm>
        </p:spPr>
        <p:txBody>
          <a:bodyPr/>
          <a:lstStyle/>
          <a:p>
            <a:pPr>
              <a:defRPr/>
            </a:pPr>
            <a:endParaRPr lang="it-IT" dirty="0"/>
          </a:p>
          <a:p>
            <a:pPr marL="285750" indent="-285750" algn="just">
              <a:buFontTx/>
              <a:buChar char="-"/>
              <a:defRPr/>
            </a:pPr>
            <a:r>
              <a:rPr lang="it-IT" sz="1800" dirty="0"/>
              <a:t>Law 24.01.2012, n.1 </a:t>
            </a:r>
            <a:r>
              <a:rPr lang="it-IT" sz="1800" dirty="0" err="1"/>
              <a:t>introduced</a:t>
            </a:r>
            <a:r>
              <a:rPr lang="it-IT" sz="1800" dirty="0"/>
              <a:t> the </a:t>
            </a:r>
            <a:r>
              <a:rPr lang="it-IT" sz="1800" dirty="0" err="1"/>
              <a:t>electronic</a:t>
            </a:r>
            <a:r>
              <a:rPr lang="it-IT" sz="1800" dirty="0"/>
              <a:t> format of «Risk certificate» and «Insurance Mark» to </a:t>
            </a:r>
            <a:r>
              <a:rPr lang="it-IT" sz="1800" dirty="0" err="1"/>
              <a:t>avoid</a:t>
            </a:r>
            <a:r>
              <a:rPr lang="it-IT" sz="1800" dirty="0"/>
              <a:t> </a:t>
            </a:r>
            <a:r>
              <a:rPr lang="it-IT" sz="1800" dirty="0" err="1"/>
              <a:t>their</a:t>
            </a:r>
            <a:r>
              <a:rPr lang="it-IT" sz="1800" dirty="0"/>
              <a:t> </a:t>
            </a:r>
            <a:r>
              <a:rPr lang="it-IT" sz="1800" dirty="0" err="1"/>
              <a:t>falsification</a:t>
            </a:r>
            <a:r>
              <a:rPr lang="it-IT" sz="1800" dirty="0"/>
              <a:t>.</a:t>
            </a:r>
          </a:p>
          <a:p>
            <a:pPr algn="just">
              <a:defRPr/>
            </a:pPr>
            <a:endParaRPr lang="it-IT" sz="1800" dirty="0"/>
          </a:p>
          <a:p>
            <a:pPr marL="285750" indent="-285750" algn="just">
              <a:buFontTx/>
              <a:buChar char="-"/>
              <a:defRPr/>
            </a:pPr>
            <a:r>
              <a:rPr lang="it-IT" sz="1800" dirty="0"/>
              <a:t>IVASS </a:t>
            </a:r>
            <a:r>
              <a:rPr lang="it-IT" sz="1800" dirty="0" err="1"/>
              <a:t>Regulation</a:t>
            </a:r>
            <a:r>
              <a:rPr lang="it-IT" sz="1800" dirty="0"/>
              <a:t> n. 9/2015 set more </a:t>
            </a:r>
            <a:r>
              <a:rPr lang="it-IT" sz="1800" dirty="0" err="1"/>
              <a:t>detailed</a:t>
            </a:r>
            <a:r>
              <a:rPr lang="it-IT" sz="1800" dirty="0"/>
              <a:t> </a:t>
            </a:r>
            <a:r>
              <a:rPr lang="it-IT" sz="1800" dirty="0" err="1"/>
              <a:t>rules</a:t>
            </a:r>
            <a:r>
              <a:rPr lang="it-IT" sz="1800" dirty="0"/>
              <a:t> </a:t>
            </a:r>
            <a:r>
              <a:rPr lang="it-IT" sz="1800" dirty="0" err="1"/>
              <a:t>about</a:t>
            </a:r>
            <a:r>
              <a:rPr lang="it-IT" sz="1800" dirty="0"/>
              <a:t> Risk certificate</a:t>
            </a:r>
          </a:p>
          <a:p>
            <a:pPr marL="285750" indent="-285750" algn="just">
              <a:buFontTx/>
              <a:buChar char="-"/>
              <a:defRPr/>
            </a:pPr>
            <a:endParaRPr lang="it-IT" sz="1800" dirty="0"/>
          </a:p>
          <a:p>
            <a:pPr marL="285750" indent="-285750" algn="just">
              <a:buFontTx/>
              <a:buChar char="-"/>
              <a:defRPr/>
            </a:pPr>
            <a:r>
              <a:rPr lang="it-IT" sz="1800" dirty="0" err="1"/>
              <a:t>Since</a:t>
            </a:r>
            <a:r>
              <a:rPr lang="it-IT" sz="1800" dirty="0"/>
              <a:t> 18</a:t>
            </a:r>
            <a:r>
              <a:rPr lang="it-IT" sz="1800" baseline="30000" dirty="0"/>
              <a:t>th</a:t>
            </a:r>
            <a:r>
              <a:rPr lang="it-IT" sz="1800" dirty="0"/>
              <a:t> </a:t>
            </a:r>
            <a:r>
              <a:rPr lang="it-IT" sz="1800" dirty="0" err="1"/>
              <a:t>october</a:t>
            </a:r>
            <a:r>
              <a:rPr lang="it-IT" sz="1800" dirty="0"/>
              <a:t> 2015 Insurance Mark </a:t>
            </a:r>
            <a:r>
              <a:rPr lang="it-IT" sz="1800" dirty="0" err="1"/>
              <a:t>became</a:t>
            </a:r>
            <a:r>
              <a:rPr lang="it-IT" sz="1800" dirty="0"/>
              <a:t> </a:t>
            </a:r>
            <a:r>
              <a:rPr lang="it-IT" sz="1800" dirty="0" err="1"/>
              <a:t>fully</a:t>
            </a:r>
            <a:r>
              <a:rPr lang="it-IT" sz="1800" dirty="0"/>
              <a:t> paperless and </a:t>
            </a:r>
            <a:r>
              <a:rPr lang="it-IT" sz="1800" dirty="0" err="1"/>
              <a:t>doesn’t</a:t>
            </a:r>
            <a:r>
              <a:rPr lang="it-IT" sz="1800" dirty="0"/>
              <a:t> </a:t>
            </a:r>
            <a:r>
              <a:rPr lang="it-IT" sz="1800" dirty="0" err="1"/>
              <a:t>need</a:t>
            </a:r>
            <a:r>
              <a:rPr lang="it-IT" sz="1800" dirty="0"/>
              <a:t> to be </a:t>
            </a:r>
            <a:r>
              <a:rPr lang="it-IT" sz="1800" dirty="0" err="1"/>
              <a:t>exposed</a:t>
            </a:r>
            <a:r>
              <a:rPr lang="it-IT" sz="1800" dirty="0"/>
              <a:t> </a:t>
            </a:r>
            <a:r>
              <a:rPr lang="it-IT" sz="1800" dirty="0" err="1"/>
              <a:t>anymore</a:t>
            </a:r>
            <a:r>
              <a:rPr lang="it-IT" sz="1800" dirty="0"/>
              <a:t> on the </a:t>
            </a:r>
            <a:r>
              <a:rPr lang="it-IT" sz="1800" dirty="0" err="1"/>
              <a:t>vehicle</a:t>
            </a:r>
            <a:r>
              <a:rPr lang="it-IT" sz="1800" dirty="0"/>
              <a:t>.</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a:extLst>
              <a:ext uri="{FF2B5EF4-FFF2-40B4-BE49-F238E27FC236}">
                <a16:creationId xmlns:a16="http://schemas.microsoft.com/office/drawing/2014/main" id="{7F9424C1-3D79-4AEC-8B8D-F6C3D60AC0BF}"/>
              </a:ext>
            </a:extLst>
          </p:cNvPr>
          <p:cNvSpPr>
            <a:spLocks noGrp="1" noChangeArrowheads="1"/>
          </p:cNvSpPr>
          <p:nvPr>
            <p:ph type="title"/>
          </p:nvPr>
        </p:nvSpPr>
        <p:spPr/>
        <p:txBody>
          <a:bodyPr/>
          <a:lstStyle/>
          <a:p>
            <a:r>
              <a:rPr lang="it-IT" altLang="it-IT"/>
              <a:t>Insurance Mark until 2015</a:t>
            </a:r>
          </a:p>
        </p:txBody>
      </p:sp>
      <p:pic>
        <p:nvPicPr>
          <p:cNvPr id="3" name="Segnaposto contenuto 2">
            <a:extLst>
              <a:ext uri="{FF2B5EF4-FFF2-40B4-BE49-F238E27FC236}">
                <a16:creationId xmlns:a16="http://schemas.microsoft.com/office/drawing/2014/main" id="{4ABA80A5-EEC4-4203-A74B-412B1732D1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000" y="2254250"/>
            <a:ext cx="6350000" cy="3568700"/>
          </a:xfr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0345D161-6CEE-4430-8DE9-57A5F5AEBF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836712"/>
            <a:ext cx="4458736" cy="3096344"/>
          </a:xfrm>
        </p:spPr>
      </p:pic>
      <p:pic>
        <p:nvPicPr>
          <p:cNvPr id="5" name="Immagine 4">
            <a:extLst>
              <a:ext uri="{FF2B5EF4-FFF2-40B4-BE49-F238E27FC236}">
                <a16:creationId xmlns:a16="http://schemas.microsoft.com/office/drawing/2014/main" id="{F7A9B632-7BDC-46D8-A12C-3BA905EE6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564904"/>
            <a:ext cx="3543300" cy="3886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contenuto 2">
            <a:extLst>
              <a:ext uri="{FF2B5EF4-FFF2-40B4-BE49-F238E27FC236}">
                <a16:creationId xmlns:a16="http://schemas.microsoft.com/office/drawing/2014/main" id="{435D4FF2-B51C-41F6-B3E5-B1BDE40A3805}"/>
              </a:ext>
            </a:extLst>
          </p:cNvPr>
          <p:cNvSpPr>
            <a:spLocks noGrp="1" noChangeArrowheads="1"/>
          </p:cNvSpPr>
          <p:nvPr>
            <p:ph idx="1"/>
          </p:nvPr>
        </p:nvSpPr>
        <p:spPr>
          <a:xfrm>
            <a:off x="685800" y="765175"/>
            <a:ext cx="7772400" cy="5330825"/>
          </a:xfrm>
        </p:spPr>
        <p:txBody>
          <a:bodyPr/>
          <a:lstStyle/>
          <a:p>
            <a:pPr>
              <a:buFontTx/>
              <a:buChar char="-"/>
            </a:pPr>
            <a:r>
              <a:rPr lang="it-IT" altLang="it-IT" sz="2400"/>
              <a:t>Insurance documentation, traditionally in paper form, has been replaced with electronic format.</a:t>
            </a:r>
          </a:p>
          <a:p>
            <a:pPr>
              <a:buFontTx/>
              <a:buChar char="-"/>
            </a:pPr>
            <a:endParaRPr lang="it-IT" altLang="it-IT" sz="2400"/>
          </a:p>
          <a:p>
            <a:pPr>
              <a:buFontTx/>
              <a:buChar char="-"/>
            </a:pPr>
            <a:r>
              <a:rPr lang="it-IT" altLang="it-IT" sz="2400"/>
              <a:t>Around 5 millions of vehicles in Italy are not provided of the compulsory insurance coverage. (around 10%)</a:t>
            </a:r>
          </a:p>
          <a:p>
            <a:pPr>
              <a:buFontTx/>
              <a:buChar char="-"/>
            </a:pPr>
            <a:endParaRPr lang="it-IT" altLang="it-IT" sz="2400"/>
          </a:p>
          <a:p>
            <a:pPr>
              <a:buFontTx/>
              <a:buChar char="-"/>
            </a:pPr>
            <a:r>
              <a:rPr lang="it-IT" altLang="it-IT" sz="2400"/>
              <a:t>Electronic Marks allow a better and faster control (cameras, distance controls), also they cannot be fake.</a:t>
            </a:r>
          </a:p>
          <a:p>
            <a:pPr>
              <a:buFontTx/>
              <a:buChar char="-"/>
            </a:pPr>
            <a:endParaRPr lang="it-IT" altLang="it-IT" sz="2400"/>
          </a:p>
          <a:p>
            <a:pPr>
              <a:buFontTx/>
              <a:buChar char="-"/>
            </a:pPr>
            <a:r>
              <a:rPr lang="it-IT" altLang="it-IT" sz="2400"/>
              <a:t>«Italian Information Center» holds a database where it is possible to check if a vehicle is covered by insurance (very helpful in case of accidents).</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contenuto 2">
            <a:extLst>
              <a:ext uri="{FF2B5EF4-FFF2-40B4-BE49-F238E27FC236}">
                <a16:creationId xmlns:a16="http://schemas.microsoft.com/office/drawing/2014/main" id="{9F4E8A06-BBB1-49EB-9CBF-1BC20853DC0E}"/>
              </a:ext>
            </a:extLst>
          </p:cNvPr>
          <p:cNvSpPr>
            <a:spLocks noGrp="1" noChangeArrowheads="1"/>
          </p:cNvSpPr>
          <p:nvPr>
            <p:ph idx="1"/>
          </p:nvPr>
        </p:nvSpPr>
        <p:spPr>
          <a:xfrm>
            <a:off x="684213" y="981075"/>
            <a:ext cx="7772400" cy="5049838"/>
          </a:xfrm>
        </p:spPr>
        <p:txBody>
          <a:bodyPr/>
          <a:lstStyle/>
          <a:p>
            <a:endParaRPr lang="it-IT" altLang="it-IT" sz="2000" dirty="0"/>
          </a:p>
          <a:p>
            <a:endParaRPr lang="it-IT" altLang="it-IT" sz="2000" dirty="0"/>
          </a:p>
          <a:p>
            <a:r>
              <a:rPr lang="it-IT" altLang="it-IT" sz="2000" dirty="0"/>
              <a:t>Electronic Risk </a:t>
            </a:r>
            <a:r>
              <a:rPr lang="en-US" altLang="it-IT" sz="2000" dirty="0"/>
              <a:t>Certification</a:t>
            </a:r>
            <a:r>
              <a:rPr lang="it-IT" altLang="it-IT" sz="2000" dirty="0"/>
              <a:t> </a:t>
            </a:r>
            <a:r>
              <a:rPr lang="en-US" altLang="it-IT" sz="2000" dirty="0"/>
              <a:t>stops</a:t>
            </a:r>
            <a:r>
              <a:rPr lang="it-IT" altLang="it-IT" sz="2000" dirty="0"/>
              <a:t> </a:t>
            </a:r>
            <a:r>
              <a:rPr lang="en-US" altLang="it-IT" sz="2000" dirty="0"/>
              <a:t>all</a:t>
            </a:r>
            <a:r>
              <a:rPr lang="it-IT" altLang="it-IT" sz="2000" dirty="0"/>
              <a:t> the </a:t>
            </a:r>
            <a:r>
              <a:rPr lang="en-US" altLang="it-IT" sz="2000" dirty="0"/>
              <a:t>situations</a:t>
            </a:r>
            <a:r>
              <a:rPr lang="it-IT" altLang="it-IT" sz="2000" dirty="0"/>
              <a:t> </a:t>
            </a:r>
            <a:r>
              <a:rPr lang="it-IT" altLang="it-IT" sz="2000" dirty="0" err="1"/>
              <a:t>where</a:t>
            </a:r>
            <a:r>
              <a:rPr lang="it-IT" altLang="it-IT" sz="2000" dirty="0"/>
              <a:t>, </a:t>
            </a:r>
            <a:r>
              <a:rPr lang="it-IT" altLang="it-IT" sz="2000" dirty="0" err="1"/>
              <a:t>using</a:t>
            </a:r>
            <a:r>
              <a:rPr lang="it-IT" altLang="it-IT" sz="2000" dirty="0"/>
              <a:t> a </a:t>
            </a:r>
            <a:r>
              <a:rPr lang="it-IT" altLang="it-IT" sz="2000" dirty="0" err="1"/>
              <a:t>counterfeit</a:t>
            </a:r>
            <a:r>
              <a:rPr lang="it-IT" altLang="it-IT" sz="2000" dirty="0"/>
              <a:t> </a:t>
            </a:r>
            <a:r>
              <a:rPr lang="it-IT" altLang="it-IT" sz="2000" dirty="0" err="1"/>
              <a:t>certification</a:t>
            </a:r>
            <a:r>
              <a:rPr lang="it-IT" altLang="it-IT" sz="2000" dirty="0"/>
              <a:t>, the </a:t>
            </a:r>
            <a:r>
              <a:rPr lang="it-IT" altLang="it-IT" sz="2000" dirty="0" err="1"/>
              <a:t>insured</a:t>
            </a:r>
            <a:r>
              <a:rPr lang="it-IT" altLang="it-IT" sz="2000" dirty="0"/>
              <a:t> party </a:t>
            </a:r>
            <a:r>
              <a:rPr lang="it-IT" altLang="it-IT" sz="2000" dirty="0" err="1"/>
              <a:t>represents</a:t>
            </a:r>
            <a:r>
              <a:rPr lang="it-IT" altLang="it-IT" sz="2000" dirty="0"/>
              <a:t> to </a:t>
            </a:r>
            <a:r>
              <a:rPr lang="it-IT" altLang="it-IT" sz="2000" dirty="0" err="1"/>
              <a:t>insurance</a:t>
            </a:r>
            <a:r>
              <a:rPr lang="it-IT" altLang="it-IT" sz="2000" dirty="0"/>
              <a:t> company a </a:t>
            </a:r>
            <a:r>
              <a:rPr lang="it-IT" altLang="it-IT" sz="2000" dirty="0" err="1"/>
              <a:t>misleading</a:t>
            </a:r>
            <a:r>
              <a:rPr lang="it-IT" altLang="it-IT" sz="2000" dirty="0"/>
              <a:t> risk </a:t>
            </a:r>
            <a:r>
              <a:rPr lang="it-IT" altLang="it-IT" sz="2000" dirty="0" err="1"/>
              <a:t>profile</a:t>
            </a:r>
            <a:r>
              <a:rPr lang="it-IT" altLang="it-IT" sz="2000" dirty="0"/>
              <a:t> to </a:t>
            </a:r>
            <a:r>
              <a:rPr lang="it-IT" altLang="it-IT" sz="2000" dirty="0" err="1"/>
              <a:t>pay</a:t>
            </a:r>
            <a:r>
              <a:rPr lang="it-IT" altLang="it-IT" sz="2000" dirty="0"/>
              <a:t> a </a:t>
            </a:r>
            <a:r>
              <a:rPr lang="it-IT" altLang="it-IT" sz="2000" dirty="0" err="1"/>
              <a:t>lower</a:t>
            </a:r>
            <a:r>
              <a:rPr lang="it-IT" altLang="it-IT" sz="2000" dirty="0"/>
              <a:t> </a:t>
            </a:r>
            <a:r>
              <a:rPr lang="it-IT" altLang="it-IT" sz="2000" dirty="0" err="1"/>
              <a:t>insurance</a:t>
            </a:r>
            <a:r>
              <a:rPr lang="it-IT" altLang="it-IT" sz="2000" dirty="0"/>
              <a:t> premium.</a:t>
            </a:r>
          </a:p>
          <a:p>
            <a:endParaRPr lang="it-IT" altLang="it-IT" sz="2000" dirty="0"/>
          </a:p>
          <a:p>
            <a:r>
              <a:rPr lang="it-IT" altLang="it-IT" sz="2000" dirty="0"/>
              <a:t>Companies can access </a:t>
            </a:r>
            <a:r>
              <a:rPr lang="it-IT" altLang="it-IT" sz="2000" dirty="0" err="1"/>
              <a:t>directly</a:t>
            </a:r>
            <a:r>
              <a:rPr lang="it-IT" altLang="it-IT" sz="2000" dirty="0"/>
              <a:t> to the «Risk </a:t>
            </a:r>
            <a:r>
              <a:rPr lang="it-IT" altLang="it-IT" sz="2000" dirty="0" err="1"/>
              <a:t>Certifications</a:t>
            </a:r>
            <a:r>
              <a:rPr lang="it-IT" altLang="it-IT" sz="2000" dirty="0"/>
              <a:t> Database» and </a:t>
            </a:r>
            <a:r>
              <a:rPr lang="it-IT" altLang="it-IT" sz="2000" dirty="0" err="1"/>
              <a:t>have</a:t>
            </a:r>
            <a:r>
              <a:rPr lang="it-IT" altLang="it-IT" sz="2000" dirty="0"/>
              <a:t> </a:t>
            </a:r>
            <a:r>
              <a:rPr lang="it-IT" altLang="it-IT" sz="2000" dirty="0" err="1"/>
              <a:t>all</a:t>
            </a:r>
            <a:r>
              <a:rPr lang="it-IT" altLang="it-IT" sz="2000" dirty="0"/>
              <a:t> </a:t>
            </a:r>
            <a:r>
              <a:rPr lang="it-IT" altLang="it-IT" sz="2000" dirty="0" err="1"/>
              <a:t>informations</a:t>
            </a:r>
            <a:r>
              <a:rPr lang="it-IT" altLang="it-IT" sz="2000" dirty="0"/>
              <a:t> and </a:t>
            </a:r>
            <a:r>
              <a:rPr lang="it-IT" altLang="it-IT" sz="2000" dirty="0" err="1"/>
              <a:t>hystorical</a:t>
            </a:r>
            <a:r>
              <a:rPr lang="it-IT" altLang="it-IT" sz="2000" dirty="0"/>
              <a:t> data </a:t>
            </a:r>
            <a:r>
              <a:rPr lang="it-IT" altLang="it-IT" sz="2000" dirty="0" err="1"/>
              <a:t>about</a:t>
            </a:r>
            <a:r>
              <a:rPr lang="it-IT" altLang="it-IT" sz="2000" dirty="0"/>
              <a:t> </a:t>
            </a:r>
            <a:r>
              <a:rPr lang="it-IT" altLang="it-IT" sz="2000" dirty="0" err="1"/>
              <a:t>any</a:t>
            </a:r>
            <a:r>
              <a:rPr lang="it-IT" altLang="it-IT" sz="2000" dirty="0"/>
              <a:t> </a:t>
            </a:r>
            <a:r>
              <a:rPr lang="it-IT" altLang="it-IT" sz="2000" dirty="0" err="1"/>
              <a:t>insured</a:t>
            </a:r>
            <a:r>
              <a:rPr lang="it-IT" altLang="it-IT" sz="2000" dirty="0"/>
              <a:t> party, so </a:t>
            </a:r>
            <a:r>
              <a:rPr lang="it-IT" altLang="it-IT" sz="2000" dirty="0" err="1"/>
              <a:t>they</a:t>
            </a:r>
            <a:r>
              <a:rPr lang="it-IT" altLang="it-IT" sz="2000" dirty="0"/>
              <a:t> can know </a:t>
            </a:r>
            <a:r>
              <a:rPr lang="it-IT" altLang="it-IT" sz="2000" dirty="0" err="1"/>
              <a:t>what’s</a:t>
            </a:r>
            <a:r>
              <a:rPr lang="it-IT" altLang="it-IT" sz="2000" dirty="0"/>
              <a:t> the </a:t>
            </a:r>
            <a:r>
              <a:rPr lang="it-IT" altLang="it-IT" sz="2000" dirty="0" err="1"/>
              <a:t>true</a:t>
            </a:r>
            <a:r>
              <a:rPr lang="it-IT" altLang="it-IT" sz="2000" dirty="0"/>
              <a:t> </a:t>
            </a:r>
            <a:r>
              <a:rPr lang="it-IT" altLang="it-IT" sz="2000" dirty="0" err="1"/>
              <a:t>profile</a:t>
            </a:r>
            <a:r>
              <a:rPr lang="it-IT" altLang="it-IT" sz="2000" dirty="0"/>
              <a:t> of risk and </a:t>
            </a:r>
            <a:r>
              <a:rPr lang="it-IT" altLang="it-IT" sz="2000" dirty="0" err="1"/>
              <a:t>assign</a:t>
            </a:r>
            <a:r>
              <a:rPr lang="it-IT" altLang="it-IT" sz="2000" dirty="0"/>
              <a:t> the </a:t>
            </a:r>
            <a:r>
              <a:rPr lang="it-IT" altLang="it-IT" sz="2000" dirty="0" err="1"/>
              <a:t>corresponding</a:t>
            </a:r>
            <a:r>
              <a:rPr lang="it-IT" altLang="it-IT" sz="2000" dirty="0"/>
              <a:t> bonus/malus class.</a:t>
            </a:r>
          </a:p>
          <a:p>
            <a:endParaRPr lang="it-IT" altLang="it-IT" sz="2000" dirty="0"/>
          </a:p>
          <a:p>
            <a:r>
              <a:rPr lang="it-IT" altLang="it-IT" sz="2000" dirty="0" err="1"/>
              <a:t>Reducing</a:t>
            </a:r>
            <a:r>
              <a:rPr lang="it-IT" altLang="it-IT" sz="2000" dirty="0"/>
              <a:t> </a:t>
            </a:r>
            <a:r>
              <a:rPr lang="it-IT" altLang="it-IT" sz="2000" dirty="0" err="1"/>
              <a:t>economic</a:t>
            </a:r>
            <a:r>
              <a:rPr lang="it-IT" altLang="it-IT" sz="2000" dirty="0"/>
              <a:t> </a:t>
            </a:r>
            <a:r>
              <a:rPr lang="it-IT" altLang="it-IT" sz="2000" dirty="0" err="1"/>
              <a:t>distortions</a:t>
            </a:r>
            <a:r>
              <a:rPr lang="it-IT" altLang="it-IT" sz="2000" dirty="0"/>
              <a:t> in the market.		</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DD84BE-D3D2-4461-AF24-14AB8EB98609}"/>
              </a:ext>
            </a:extLst>
          </p:cNvPr>
          <p:cNvSpPr>
            <a:spLocks noGrp="1"/>
          </p:cNvSpPr>
          <p:nvPr>
            <p:ph type="title"/>
          </p:nvPr>
        </p:nvSpPr>
        <p:spPr/>
        <p:txBody>
          <a:bodyPr/>
          <a:lstStyle/>
          <a:p>
            <a:r>
              <a:rPr lang="it-IT" altLang="it-IT" dirty="0">
                <a:solidFill>
                  <a:schemeClr val="accent2"/>
                </a:solidFill>
              </a:rPr>
              <a:t>3) BLACK BOX and ALCOHOL LEVEL DETECTORS</a:t>
            </a:r>
            <a:endParaRPr lang="it-IT" dirty="0"/>
          </a:p>
        </p:txBody>
      </p:sp>
      <p:sp>
        <p:nvSpPr>
          <p:cNvPr id="3" name="Segnaposto contenuto 2">
            <a:extLst>
              <a:ext uri="{FF2B5EF4-FFF2-40B4-BE49-F238E27FC236}">
                <a16:creationId xmlns:a16="http://schemas.microsoft.com/office/drawing/2014/main" id="{6C99E7CC-4BB8-4C58-A848-AE11E49B725B}"/>
              </a:ext>
            </a:extLst>
          </p:cNvPr>
          <p:cNvSpPr>
            <a:spLocks noGrp="1"/>
          </p:cNvSpPr>
          <p:nvPr>
            <p:ph idx="1"/>
          </p:nvPr>
        </p:nvSpPr>
        <p:spPr/>
        <p:txBody>
          <a:bodyPr/>
          <a:lstStyle/>
          <a:p>
            <a:r>
              <a:rPr lang="it-IT" sz="2400" dirty="0"/>
              <a:t>Law 24.01.2012, n.1 </a:t>
            </a:r>
            <a:r>
              <a:rPr lang="it-IT" sz="2400" dirty="0" err="1"/>
              <a:t>introduced</a:t>
            </a:r>
            <a:r>
              <a:rPr lang="it-IT" sz="2400" dirty="0"/>
              <a:t> in </a:t>
            </a:r>
            <a:r>
              <a:rPr lang="it-IT" sz="2400" dirty="0" err="1"/>
              <a:t>Italy</a:t>
            </a:r>
            <a:r>
              <a:rPr lang="it-IT" sz="2400" dirty="0"/>
              <a:t> the first </a:t>
            </a:r>
            <a:r>
              <a:rPr lang="it-IT" sz="2400" dirty="0" err="1"/>
              <a:t>rules</a:t>
            </a:r>
            <a:r>
              <a:rPr lang="it-IT" sz="2400" dirty="0"/>
              <a:t> </a:t>
            </a:r>
            <a:r>
              <a:rPr lang="it-IT" sz="2400" dirty="0" err="1"/>
              <a:t>about</a:t>
            </a:r>
            <a:r>
              <a:rPr lang="it-IT" sz="2400" dirty="0"/>
              <a:t> </a:t>
            </a:r>
            <a:r>
              <a:rPr lang="it-IT" sz="2400" dirty="0" err="1"/>
              <a:t>black</a:t>
            </a:r>
            <a:r>
              <a:rPr lang="it-IT" sz="2400" dirty="0"/>
              <a:t> box (EDR – </a:t>
            </a:r>
            <a:r>
              <a:rPr lang="it-IT" sz="2400" dirty="0" err="1"/>
              <a:t>Event</a:t>
            </a:r>
            <a:r>
              <a:rPr lang="it-IT" sz="2400" dirty="0"/>
              <a:t> Data Recorder)</a:t>
            </a:r>
          </a:p>
          <a:p>
            <a:endParaRPr lang="it-IT" sz="2400" dirty="0"/>
          </a:p>
          <a:p>
            <a:r>
              <a:rPr lang="it-IT" sz="2400" dirty="0" err="1"/>
              <a:t>Now</a:t>
            </a:r>
            <a:r>
              <a:rPr lang="it-IT" sz="2400" dirty="0"/>
              <a:t> </a:t>
            </a:r>
            <a:r>
              <a:rPr lang="it-IT" sz="2400" dirty="0" err="1"/>
              <a:t>Italy</a:t>
            </a:r>
            <a:r>
              <a:rPr lang="it-IT" sz="2400" dirty="0"/>
              <a:t> </a:t>
            </a:r>
            <a:r>
              <a:rPr lang="it-IT" sz="2400" dirty="0" err="1"/>
              <a:t>has</a:t>
            </a:r>
            <a:r>
              <a:rPr lang="it-IT" sz="2400" dirty="0"/>
              <a:t> </a:t>
            </a:r>
            <a:r>
              <a:rPr lang="it-IT" sz="2400" dirty="0" err="1"/>
              <a:t>around</a:t>
            </a:r>
            <a:r>
              <a:rPr lang="it-IT" sz="2400" dirty="0"/>
              <a:t> 5 </a:t>
            </a:r>
            <a:r>
              <a:rPr lang="it-IT" sz="2400" dirty="0" err="1"/>
              <a:t>millions</a:t>
            </a:r>
            <a:r>
              <a:rPr lang="it-IT" sz="2400" dirty="0"/>
              <a:t> </a:t>
            </a:r>
            <a:r>
              <a:rPr lang="it-IT" sz="2400" dirty="0" err="1"/>
              <a:t>cars</a:t>
            </a:r>
            <a:r>
              <a:rPr lang="it-IT" sz="2400" dirty="0"/>
              <a:t> with a </a:t>
            </a:r>
            <a:r>
              <a:rPr lang="it-IT" sz="2400" dirty="0" err="1"/>
              <a:t>black</a:t>
            </a:r>
            <a:r>
              <a:rPr lang="it-IT" sz="2400" dirty="0"/>
              <a:t> box </a:t>
            </a:r>
            <a:r>
              <a:rPr lang="it-IT" sz="2400" dirty="0" err="1"/>
              <a:t>installed</a:t>
            </a:r>
            <a:r>
              <a:rPr lang="it-IT" sz="2400" dirty="0"/>
              <a:t>. First Country in </a:t>
            </a:r>
            <a:r>
              <a:rPr lang="it-IT" sz="2400" dirty="0" err="1"/>
              <a:t>Eurpean</a:t>
            </a:r>
            <a:r>
              <a:rPr lang="it-IT" sz="2400" dirty="0"/>
              <a:t> Union.</a:t>
            </a:r>
          </a:p>
          <a:p>
            <a:endParaRPr lang="it-IT" sz="2400" dirty="0"/>
          </a:p>
          <a:p>
            <a:r>
              <a:rPr lang="it-IT" sz="2400" dirty="0"/>
              <a:t>BB </a:t>
            </a:r>
            <a:r>
              <a:rPr lang="it-IT" sz="2400" dirty="0" err="1"/>
              <a:t>technical</a:t>
            </a:r>
            <a:r>
              <a:rPr lang="it-IT" sz="2400" dirty="0"/>
              <a:t> features </a:t>
            </a:r>
            <a:r>
              <a:rPr lang="it-IT" sz="2400" dirty="0" err="1"/>
              <a:t>have</a:t>
            </a:r>
            <a:r>
              <a:rPr lang="it-IT" sz="2400" dirty="0"/>
              <a:t> </a:t>
            </a:r>
            <a:r>
              <a:rPr lang="it-IT" sz="2400" dirty="0" err="1"/>
              <a:t>been</a:t>
            </a:r>
            <a:r>
              <a:rPr lang="it-IT" sz="2400" dirty="0"/>
              <a:t> </a:t>
            </a:r>
            <a:r>
              <a:rPr lang="it-IT" sz="2400" dirty="0" err="1"/>
              <a:t>decided</a:t>
            </a:r>
            <a:r>
              <a:rPr lang="it-IT" sz="2400" dirty="0"/>
              <a:t> by </a:t>
            </a:r>
            <a:r>
              <a:rPr lang="it-IT" sz="2400" dirty="0" err="1"/>
              <a:t>Italian</a:t>
            </a:r>
            <a:r>
              <a:rPr lang="it-IT" sz="2400" dirty="0"/>
              <a:t> </a:t>
            </a:r>
            <a:r>
              <a:rPr lang="it-IT" sz="2400" dirty="0" err="1"/>
              <a:t>Transportation</a:t>
            </a:r>
            <a:r>
              <a:rPr lang="it-IT" sz="2400" dirty="0"/>
              <a:t> </a:t>
            </a:r>
            <a:r>
              <a:rPr lang="it-IT" sz="2400" dirty="0" err="1"/>
              <a:t>Ministry</a:t>
            </a:r>
            <a:r>
              <a:rPr lang="it-IT" sz="2400" dirty="0"/>
              <a:t> in 2013.</a:t>
            </a:r>
          </a:p>
          <a:p>
            <a:pPr marL="0" indent="0">
              <a:buNone/>
            </a:pPr>
            <a:endParaRPr lang="it-IT" sz="2400" dirty="0"/>
          </a:p>
        </p:txBody>
      </p:sp>
    </p:spTree>
    <p:extLst>
      <p:ext uri="{BB962C8B-B14F-4D97-AF65-F5344CB8AC3E}">
        <p14:creationId xmlns:p14="http://schemas.microsoft.com/office/powerpoint/2010/main" val="228761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38CAA607-6B52-4870-8A77-E1327140317E}"/>
              </a:ext>
            </a:extLst>
          </p:cNvPr>
          <p:cNvPicPr>
            <a:picLocks noGrp="1" noChangeAspect="1"/>
          </p:cNvPicPr>
          <p:nvPr>
            <p:ph/>
          </p:nvPr>
        </p:nvPicPr>
        <p:blipFill>
          <a:blip r:embed="rId2"/>
          <a:stretch>
            <a:fillRect/>
          </a:stretch>
        </p:blipFill>
        <p:spPr>
          <a:xfrm>
            <a:off x="685800" y="1259769"/>
            <a:ext cx="7772400" cy="4479749"/>
          </a:xfrm>
          <a:prstGeom prst="rect">
            <a:avLst/>
          </a:prstGeom>
        </p:spPr>
      </p:pic>
    </p:spTree>
    <p:extLst>
      <p:ext uri="{BB962C8B-B14F-4D97-AF65-F5344CB8AC3E}">
        <p14:creationId xmlns:p14="http://schemas.microsoft.com/office/powerpoint/2010/main" val="3285262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26BE74E2-E793-42D9-AE24-383688873147}"/>
              </a:ext>
            </a:extLst>
          </p:cNvPr>
          <p:cNvPicPr>
            <a:picLocks noGrp="1" noChangeAspect="1"/>
          </p:cNvPicPr>
          <p:nvPr>
            <p:ph/>
          </p:nvPr>
        </p:nvPicPr>
        <p:blipFill>
          <a:blip r:embed="rId2"/>
          <a:stretch>
            <a:fillRect/>
          </a:stretch>
        </p:blipFill>
        <p:spPr>
          <a:xfrm>
            <a:off x="827584" y="1124744"/>
            <a:ext cx="7541101" cy="2035000"/>
          </a:xfrm>
          <a:prstGeom prst="rect">
            <a:avLst/>
          </a:prstGeom>
        </p:spPr>
      </p:pic>
      <p:pic>
        <p:nvPicPr>
          <p:cNvPr id="4" name="Immagine 3">
            <a:extLst>
              <a:ext uri="{FF2B5EF4-FFF2-40B4-BE49-F238E27FC236}">
                <a16:creationId xmlns:a16="http://schemas.microsoft.com/office/drawing/2014/main" id="{0671D0DB-780B-47EC-BA07-5B548E816424}"/>
              </a:ext>
            </a:extLst>
          </p:cNvPr>
          <p:cNvPicPr>
            <a:picLocks noChangeAspect="1"/>
          </p:cNvPicPr>
          <p:nvPr/>
        </p:nvPicPr>
        <p:blipFill>
          <a:blip r:embed="rId3"/>
          <a:stretch>
            <a:fillRect/>
          </a:stretch>
        </p:blipFill>
        <p:spPr>
          <a:xfrm>
            <a:off x="1043608" y="3159744"/>
            <a:ext cx="7049451" cy="3036000"/>
          </a:xfrm>
          <a:prstGeom prst="rect">
            <a:avLst/>
          </a:prstGeom>
        </p:spPr>
      </p:pic>
    </p:spTree>
    <p:extLst>
      <p:ext uri="{BB962C8B-B14F-4D97-AF65-F5344CB8AC3E}">
        <p14:creationId xmlns:p14="http://schemas.microsoft.com/office/powerpoint/2010/main" val="573171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9A5FD4-B1C7-40C7-B5B8-B0AF96C485E5}"/>
              </a:ext>
            </a:extLst>
          </p:cNvPr>
          <p:cNvSpPr>
            <a:spLocks noGrp="1"/>
          </p:cNvSpPr>
          <p:nvPr>
            <p:ph type="ctrTitle"/>
          </p:nvPr>
        </p:nvSpPr>
        <p:spPr>
          <a:xfrm>
            <a:off x="685800" y="1772816"/>
            <a:ext cx="7772400" cy="3456383"/>
          </a:xfrm>
        </p:spPr>
        <p:txBody>
          <a:bodyPr/>
          <a:lstStyle/>
          <a:p>
            <a:pPr algn="l"/>
            <a:r>
              <a:rPr lang="it-IT" dirty="0"/>
              <a:t>New </a:t>
            </a:r>
            <a:r>
              <a:rPr lang="it-IT" dirty="0" err="1"/>
              <a:t>rules</a:t>
            </a:r>
            <a:r>
              <a:rPr lang="it-IT" dirty="0"/>
              <a:t> </a:t>
            </a:r>
            <a:r>
              <a:rPr lang="it-IT" dirty="0" err="1"/>
              <a:t>about</a:t>
            </a:r>
            <a:r>
              <a:rPr lang="it-IT" dirty="0"/>
              <a:t> BB </a:t>
            </a:r>
            <a:r>
              <a:rPr lang="it-IT" dirty="0" err="1"/>
              <a:t>have</a:t>
            </a:r>
            <a:r>
              <a:rPr lang="it-IT" dirty="0"/>
              <a:t> </a:t>
            </a:r>
            <a:r>
              <a:rPr lang="it-IT" dirty="0" err="1"/>
              <a:t>been</a:t>
            </a:r>
            <a:r>
              <a:rPr lang="it-IT" dirty="0"/>
              <a:t> </a:t>
            </a:r>
            <a:r>
              <a:rPr lang="it-IT" dirty="0" err="1"/>
              <a:t>recently</a:t>
            </a:r>
            <a:r>
              <a:rPr lang="it-IT" dirty="0"/>
              <a:t> </a:t>
            </a:r>
            <a:r>
              <a:rPr lang="it-IT" dirty="0" err="1"/>
              <a:t>introduced</a:t>
            </a:r>
            <a:r>
              <a:rPr lang="it-IT" dirty="0"/>
              <a:t> by law 04.08.2017, n. 124, </a:t>
            </a:r>
            <a:r>
              <a:rPr lang="it-IT" dirty="0" err="1"/>
              <a:t>providing</a:t>
            </a:r>
            <a:r>
              <a:rPr lang="it-IT" dirty="0"/>
              <a:t> the new art. 132-ter in </a:t>
            </a:r>
            <a:r>
              <a:rPr lang="it-IT" dirty="0" err="1"/>
              <a:t>Italian</a:t>
            </a:r>
            <a:r>
              <a:rPr lang="it-IT" dirty="0"/>
              <a:t> Insurance Code</a:t>
            </a:r>
          </a:p>
        </p:txBody>
      </p:sp>
    </p:spTree>
    <p:extLst>
      <p:ext uri="{BB962C8B-B14F-4D97-AF65-F5344CB8AC3E}">
        <p14:creationId xmlns:p14="http://schemas.microsoft.com/office/powerpoint/2010/main" val="1658014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22E03B23-117D-44B1-9D86-6943CF55B9BC}"/>
              </a:ext>
            </a:extLst>
          </p:cNvPr>
          <p:cNvPicPr>
            <a:picLocks noGrp="1" noChangeAspect="1"/>
          </p:cNvPicPr>
          <p:nvPr>
            <p:ph/>
          </p:nvPr>
        </p:nvPicPr>
        <p:blipFill>
          <a:blip r:embed="rId2"/>
          <a:stretch>
            <a:fillRect/>
          </a:stretch>
        </p:blipFill>
        <p:spPr>
          <a:xfrm>
            <a:off x="3707904" y="764704"/>
            <a:ext cx="1389150" cy="484000"/>
          </a:xfrm>
          <a:prstGeom prst="rect">
            <a:avLst/>
          </a:prstGeom>
        </p:spPr>
      </p:pic>
      <p:pic>
        <p:nvPicPr>
          <p:cNvPr id="7" name="Immagine 6">
            <a:extLst>
              <a:ext uri="{FF2B5EF4-FFF2-40B4-BE49-F238E27FC236}">
                <a16:creationId xmlns:a16="http://schemas.microsoft.com/office/drawing/2014/main" id="{E223C52D-23EF-4BC6-BA40-4C12F69FFAB5}"/>
              </a:ext>
            </a:extLst>
          </p:cNvPr>
          <p:cNvPicPr>
            <a:picLocks noChangeAspect="1"/>
          </p:cNvPicPr>
          <p:nvPr/>
        </p:nvPicPr>
        <p:blipFill>
          <a:blip r:embed="rId3"/>
          <a:stretch>
            <a:fillRect/>
          </a:stretch>
        </p:blipFill>
        <p:spPr>
          <a:xfrm>
            <a:off x="1619672" y="1392720"/>
            <a:ext cx="5674686" cy="5196030"/>
          </a:xfrm>
          <a:prstGeom prst="rect">
            <a:avLst/>
          </a:prstGeom>
        </p:spPr>
      </p:pic>
    </p:spTree>
    <p:extLst>
      <p:ext uri="{BB962C8B-B14F-4D97-AF65-F5344CB8AC3E}">
        <p14:creationId xmlns:p14="http://schemas.microsoft.com/office/powerpoint/2010/main" val="110627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a:extLst>
              <a:ext uri="{FF2B5EF4-FFF2-40B4-BE49-F238E27FC236}">
                <a16:creationId xmlns:a16="http://schemas.microsoft.com/office/drawing/2014/main" id="{1572BA49-CFA6-4A45-9C26-B3475045D339}"/>
              </a:ext>
            </a:extLst>
          </p:cNvPr>
          <p:cNvSpPr>
            <a:spLocks noGrp="1" noChangeArrowheads="1"/>
          </p:cNvSpPr>
          <p:nvPr>
            <p:ph type="ctrTitle"/>
          </p:nvPr>
        </p:nvSpPr>
        <p:spPr/>
        <p:txBody>
          <a:bodyPr/>
          <a:lstStyle/>
          <a:p>
            <a:r>
              <a:rPr lang="it-IT" altLang="it-IT" i="1">
                <a:solidFill>
                  <a:schemeClr val="accent2"/>
                </a:solidFill>
              </a:rPr>
              <a:t>How new technologies are changing italian motor insurance?</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C54E0838-C740-497F-AD56-29A307B6D6FB}"/>
              </a:ext>
            </a:extLst>
          </p:cNvPr>
          <p:cNvPicPr>
            <a:picLocks noGrp="1" noChangeAspect="1"/>
          </p:cNvPicPr>
          <p:nvPr>
            <p:ph/>
          </p:nvPr>
        </p:nvPicPr>
        <p:blipFill>
          <a:blip r:embed="rId2"/>
          <a:stretch>
            <a:fillRect/>
          </a:stretch>
        </p:blipFill>
        <p:spPr>
          <a:xfrm>
            <a:off x="1187624" y="764704"/>
            <a:ext cx="6431361" cy="2979218"/>
          </a:xfrm>
          <a:prstGeom prst="rect">
            <a:avLst/>
          </a:prstGeom>
        </p:spPr>
      </p:pic>
      <p:pic>
        <p:nvPicPr>
          <p:cNvPr id="4" name="Immagine 3">
            <a:extLst>
              <a:ext uri="{FF2B5EF4-FFF2-40B4-BE49-F238E27FC236}">
                <a16:creationId xmlns:a16="http://schemas.microsoft.com/office/drawing/2014/main" id="{A049238B-EFA8-45D6-9D3F-ADD3B068534C}"/>
              </a:ext>
            </a:extLst>
          </p:cNvPr>
          <p:cNvPicPr>
            <a:picLocks noChangeAspect="1"/>
          </p:cNvPicPr>
          <p:nvPr/>
        </p:nvPicPr>
        <p:blipFill>
          <a:blip r:embed="rId3"/>
          <a:stretch>
            <a:fillRect/>
          </a:stretch>
        </p:blipFill>
        <p:spPr>
          <a:xfrm>
            <a:off x="1203134" y="3933056"/>
            <a:ext cx="6392433" cy="2205358"/>
          </a:xfrm>
          <a:prstGeom prst="rect">
            <a:avLst/>
          </a:prstGeom>
        </p:spPr>
      </p:pic>
    </p:spTree>
    <p:extLst>
      <p:ext uri="{BB962C8B-B14F-4D97-AF65-F5344CB8AC3E}">
        <p14:creationId xmlns:p14="http://schemas.microsoft.com/office/powerpoint/2010/main" val="2357719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F4635E0A-9B79-487E-A1E7-DA3A537F09D3}"/>
              </a:ext>
            </a:extLst>
          </p:cNvPr>
          <p:cNvPicPr>
            <a:picLocks noGrp="1" noChangeAspect="1"/>
          </p:cNvPicPr>
          <p:nvPr>
            <p:ph/>
          </p:nvPr>
        </p:nvPicPr>
        <p:blipFill>
          <a:blip r:embed="rId2"/>
          <a:stretch>
            <a:fillRect/>
          </a:stretch>
        </p:blipFill>
        <p:spPr>
          <a:xfrm>
            <a:off x="1835696" y="1052736"/>
            <a:ext cx="5485874" cy="5354638"/>
          </a:xfrm>
          <a:prstGeom prst="rect">
            <a:avLst/>
          </a:prstGeom>
        </p:spPr>
      </p:pic>
    </p:spTree>
    <p:extLst>
      <p:ext uri="{BB962C8B-B14F-4D97-AF65-F5344CB8AC3E}">
        <p14:creationId xmlns:p14="http://schemas.microsoft.com/office/powerpoint/2010/main" val="2078986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7303D4F8-0F75-4464-8E36-F8D68E5DA304}"/>
              </a:ext>
            </a:extLst>
          </p:cNvPr>
          <p:cNvPicPr>
            <a:picLocks noGrp="1" noChangeAspect="1"/>
          </p:cNvPicPr>
          <p:nvPr>
            <p:ph/>
          </p:nvPr>
        </p:nvPicPr>
        <p:blipFill>
          <a:blip r:embed="rId2"/>
          <a:stretch>
            <a:fillRect/>
          </a:stretch>
        </p:blipFill>
        <p:spPr>
          <a:xfrm>
            <a:off x="2691531" y="946367"/>
            <a:ext cx="3464645" cy="610425"/>
          </a:xfrm>
          <a:prstGeom prst="rect">
            <a:avLst/>
          </a:prstGeom>
        </p:spPr>
      </p:pic>
      <p:pic>
        <p:nvPicPr>
          <p:cNvPr id="4" name="Immagine 3">
            <a:extLst>
              <a:ext uri="{FF2B5EF4-FFF2-40B4-BE49-F238E27FC236}">
                <a16:creationId xmlns:a16="http://schemas.microsoft.com/office/drawing/2014/main" id="{3D53D11A-59D6-455B-A597-3C8A5D6AEF92}"/>
              </a:ext>
            </a:extLst>
          </p:cNvPr>
          <p:cNvPicPr>
            <a:picLocks noChangeAspect="1"/>
          </p:cNvPicPr>
          <p:nvPr/>
        </p:nvPicPr>
        <p:blipFill>
          <a:blip r:embed="rId3"/>
          <a:stretch>
            <a:fillRect/>
          </a:stretch>
        </p:blipFill>
        <p:spPr>
          <a:xfrm>
            <a:off x="735141" y="1832896"/>
            <a:ext cx="7581275" cy="732008"/>
          </a:xfrm>
          <a:prstGeom prst="rect">
            <a:avLst/>
          </a:prstGeom>
        </p:spPr>
      </p:pic>
      <p:pic>
        <p:nvPicPr>
          <p:cNvPr id="5" name="Immagine 4">
            <a:extLst>
              <a:ext uri="{FF2B5EF4-FFF2-40B4-BE49-F238E27FC236}">
                <a16:creationId xmlns:a16="http://schemas.microsoft.com/office/drawing/2014/main" id="{85F9AC29-39AE-40A3-A3C6-493C13A77950}"/>
              </a:ext>
            </a:extLst>
          </p:cNvPr>
          <p:cNvPicPr>
            <a:picLocks noChangeAspect="1"/>
          </p:cNvPicPr>
          <p:nvPr/>
        </p:nvPicPr>
        <p:blipFill>
          <a:blip r:embed="rId4"/>
          <a:stretch>
            <a:fillRect/>
          </a:stretch>
        </p:blipFill>
        <p:spPr>
          <a:xfrm>
            <a:off x="794082" y="2564904"/>
            <a:ext cx="7450926" cy="2736304"/>
          </a:xfrm>
          <a:prstGeom prst="rect">
            <a:avLst/>
          </a:prstGeom>
        </p:spPr>
      </p:pic>
    </p:spTree>
    <p:extLst>
      <p:ext uri="{BB962C8B-B14F-4D97-AF65-F5344CB8AC3E}">
        <p14:creationId xmlns:p14="http://schemas.microsoft.com/office/powerpoint/2010/main" val="1306363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CCFB761-2B2B-4E9D-947D-9FD44CB905F2}"/>
              </a:ext>
            </a:extLst>
          </p:cNvPr>
          <p:cNvSpPr/>
          <p:nvPr/>
        </p:nvSpPr>
        <p:spPr>
          <a:xfrm>
            <a:off x="539552" y="2060848"/>
            <a:ext cx="7776864" cy="1938992"/>
          </a:xfrm>
          <a:prstGeom prst="rect">
            <a:avLst/>
          </a:prstGeom>
          <a:solidFill>
            <a:schemeClr val="accent2"/>
          </a:solidFill>
        </p:spPr>
        <p:txBody>
          <a:bodyPr wrap="square" lIns="91440" tIns="45720" rIns="91440" bIns="45720">
            <a:spAutoFit/>
          </a:bodyPr>
          <a:lstStyle/>
          <a:p>
            <a:pPr algn="ctr"/>
            <a:r>
              <a:rPr lang="it-IT" sz="4000" b="1" i="1" cap="none" spc="50" dirty="0">
                <a:ln w="9525" cmpd="sng">
                  <a:solidFill>
                    <a:schemeClr val="accent1"/>
                  </a:solidFill>
                  <a:prstDash val="solid"/>
                </a:ln>
                <a:solidFill>
                  <a:srgbClr val="70AD47">
                    <a:tint val="1000"/>
                  </a:srgbClr>
                </a:solidFill>
                <a:effectLst>
                  <a:glow rad="38100">
                    <a:schemeClr val="accent1">
                      <a:alpha val="40000"/>
                    </a:schemeClr>
                  </a:glow>
                </a:effectLst>
              </a:rPr>
              <a:t>So, it </a:t>
            </a:r>
            <a:r>
              <a:rPr lang="it-IT" sz="4000" b="1" i="1" cap="none" spc="50" dirty="0" err="1">
                <a:ln w="9525" cmpd="sng">
                  <a:solidFill>
                    <a:schemeClr val="accent1"/>
                  </a:solidFill>
                  <a:prstDash val="solid"/>
                </a:ln>
                <a:solidFill>
                  <a:srgbClr val="70AD47">
                    <a:tint val="1000"/>
                  </a:srgbClr>
                </a:solidFill>
                <a:effectLst>
                  <a:glow rad="38100">
                    <a:schemeClr val="accent1">
                      <a:alpha val="40000"/>
                    </a:schemeClr>
                  </a:glow>
                </a:effectLst>
              </a:rPr>
              <a:t>seems</a:t>
            </a:r>
            <a:r>
              <a:rPr lang="it-IT" sz="4000" b="1" i="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it-IT" sz="4000" b="1" i="1" cap="none" spc="50" dirty="0" err="1">
                <a:ln w="9525" cmpd="sng">
                  <a:solidFill>
                    <a:schemeClr val="accent1"/>
                  </a:solidFill>
                  <a:prstDash val="solid"/>
                </a:ln>
                <a:solidFill>
                  <a:srgbClr val="70AD47">
                    <a:tint val="1000"/>
                  </a:srgbClr>
                </a:solidFill>
                <a:effectLst>
                  <a:glow rad="38100">
                    <a:schemeClr val="accent1">
                      <a:alpha val="40000"/>
                    </a:schemeClr>
                  </a:glow>
                </a:effectLst>
              </a:rPr>
              <a:t>there</a:t>
            </a:r>
            <a:r>
              <a:rPr lang="it-IT" sz="4000" b="1" i="1" cap="none" spc="50" dirty="0">
                <a:ln w="9525" cmpd="sng">
                  <a:solidFill>
                    <a:schemeClr val="accent1"/>
                  </a:solidFill>
                  <a:prstDash val="solid"/>
                </a:ln>
                <a:solidFill>
                  <a:srgbClr val="70AD47">
                    <a:tint val="1000"/>
                  </a:srgbClr>
                </a:solidFill>
                <a:effectLst>
                  <a:glow rad="38100">
                    <a:schemeClr val="accent1">
                      <a:alpha val="40000"/>
                    </a:schemeClr>
                  </a:glow>
                </a:effectLst>
              </a:rPr>
              <a:t> are </a:t>
            </a:r>
            <a:r>
              <a:rPr lang="it-IT" sz="4000" b="1" i="1" cap="none" spc="50" dirty="0" err="1">
                <a:ln w="9525" cmpd="sng">
                  <a:solidFill>
                    <a:schemeClr val="accent1"/>
                  </a:solidFill>
                  <a:prstDash val="solid"/>
                </a:ln>
                <a:solidFill>
                  <a:srgbClr val="70AD47">
                    <a:tint val="1000"/>
                  </a:srgbClr>
                </a:solidFill>
                <a:effectLst>
                  <a:glow rad="38100">
                    <a:schemeClr val="accent1">
                      <a:alpha val="40000"/>
                    </a:schemeClr>
                  </a:glow>
                </a:effectLst>
              </a:rPr>
              <a:t>only</a:t>
            </a:r>
            <a:r>
              <a:rPr lang="it-IT" sz="4000" b="1" i="1" cap="none" spc="50" dirty="0">
                <a:ln w="9525" cmpd="sng">
                  <a:solidFill>
                    <a:schemeClr val="accent1"/>
                  </a:solidFill>
                  <a:prstDash val="solid"/>
                </a:ln>
                <a:solidFill>
                  <a:srgbClr val="70AD47">
                    <a:tint val="1000"/>
                  </a:srgbClr>
                </a:solidFill>
                <a:effectLst>
                  <a:glow rad="38100">
                    <a:schemeClr val="accent1">
                      <a:alpha val="40000"/>
                    </a:schemeClr>
                  </a:glow>
                </a:effectLst>
              </a:rPr>
              <a:t> benefits by </a:t>
            </a:r>
            <a:r>
              <a:rPr lang="it-IT" sz="4000" b="1" i="1" cap="none" spc="50" dirty="0" err="1">
                <a:ln w="9525" cmpd="sng">
                  <a:solidFill>
                    <a:schemeClr val="accent1"/>
                  </a:solidFill>
                  <a:prstDash val="solid"/>
                </a:ln>
                <a:solidFill>
                  <a:srgbClr val="70AD47">
                    <a:tint val="1000"/>
                  </a:srgbClr>
                </a:solidFill>
                <a:effectLst>
                  <a:glow rad="38100">
                    <a:schemeClr val="accent1">
                      <a:alpha val="40000"/>
                    </a:schemeClr>
                  </a:glow>
                </a:effectLst>
              </a:rPr>
              <a:t>installing</a:t>
            </a:r>
            <a:r>
              <a:rPr lang="it-IT" sz="4000" b="1" i="1" cap="none" spc="50" dirty="0">
                <a:ln w="9525" cmpd="sng">
                  <a:solidFill>
                    <a:schemeClr val="accent1"/>
                  </a:solidFill>
                  <a:prstDash val="solid"/>
                </a:ln>
                <a:solidFill>
                  <a:srgbClr val="70AD47">
                    <a:tint val="1000"/>
                  </a:srgbClr>
                </a:solidFill>
                <a:effectLst>
                  <a:glow rad="38100">
                    <a:schemeClr val="accent1">
                      <a:alpha val="40000"/>
                    </a:schemeClr>
                  </a:glow>
                </a:effectLst>
              </a:rPr>
              <a:t> a Black Box on </a:t>
            </a:r>
            <a:r>
              <a:rPr lang="it-IT" sz="4000" b="1" i="1" cap="none" spc="50" dirty="0" err="1">
                <a:ln w="9525" cmpd="sng">
                  <a:solidFill>
                    <a:schemeClr val="accent1"/>
                  </a:solidFill>
                  <a:prstDash val="solid"/>
                </a:ln>
                <a:solidFill>
                  <a:srgbClr val="70AD47">
                    <a:tint val="1000"/>
                  </a:srgbClr>
                </a:solidFill>
                <a:effectLst>
                  <a:glow rad="38100">
                    <a:schemeClr val="accent1">
                      <a:alpha val="40000"/>
                    </a:schemeClr>
                  </a:glow>
                </a:effectLst>
              </a:rPr>
              <a:t>our</a:t>
            </a:r>
            <a:r>
              <a:rPr lang="it-IT" sz="4000" b="1" i="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it-IT" sz="4000" b="1" i="1" cap="none" spc="50" dirty="0" err="1">
                <a:ln w="9525" cmpd="sng">
                  <a:solidFill>
                    <a:schemeClr val="accent1"/>
                  </a:solidFill>
                  <a:prstDash val="solid"/>
                </a:ln>
                <a:solidFill>
                  <a:srgbClr val="70AD47">
                    <a:tint val="1000"/>
                  </a:srgbClr>
                </a:solidFill>
                <a:effectLst>
                  <a:glow rad="38100">
                    <a:schemeClr val="accent1">
                      <a:alpha val="40000"/>
                    </a:schemeClr>
                  </a:glow>
                </a:effectLst>
              </a:rPr>
              <a:t>cars</a:t>
            </a:r>
            <a:r>
              <a:rPr lang="it-IT" sz="4000" b="1" i="1" cap="none" spc="50" dirty="0">
                <a:ln w="9525" cmpd="sng">
                  <a:solidFill>
                    <a:schemeClr val="accent1"/>
                  </a:solidFill>
                  <a:prstDash val="solid"/>
                </a:ln>
                <a:solidFill>
                  <a:srgbClr val="70AD47">
                    <a:tint val="1000"/>
                  </a:srgbClr>
                </a:solidFill>
                <a:effectLst>
                  <a:glow rad="38100">
                    <a:schemeClr val="accent1">
                      <a:alpha val="40000"/>
                    </a:schemeClr>
                  </a:glow>
                </a:effectLst>
              </a:rPr>
              <a:t>…</a:t>
            </a:r>
            <a:endParaRPr lang="it-IT"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itolo 4">
            <a:extLst>
              <a:ext uri="{FF2B5EF4-FFF2-40B4-BE49-F238E27FC236}">
                <a16:creationId xmlns:a16="http://schemas.microsoft.com/office/drawing/2014/main" id="{6FA88996-CCFE-48F9-B492-10A944CE9B48}"/>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97337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F7708B65-5DD0-4A26-88F6-E4CC157F05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540" y="1484784"/>
            <a:ext cx="8280920" cy="5172467"/>
          </a:xfrm>
        </p:spPr>
      </p:pic>
      <p:sp>
        <p:nvSpPr>
          <p:cNvPr id="7" name="Titolo 6">
            <a:extLst>
              <a:ext uri="{FF2B5EF4-FFF2-40B4-BE49-F238E27FC236}">
                <a16:creationId xmlns:a16="http://schemas.microsoft.com/office/drawing/2014/main" id="{F948CF35-704E-43AE-A11A-DF7489958D08}"/>
              </a:ext>
            </a:extLst>
          </p:cNvPr>
          <p:cNvSpPr>
            <a:spLocks noGrp="1"/>
          </p:cNvSpPr>
          <p:nvPr>
            <p:ph type="title"/>
          </p:nvPr>
        </p:nvSpPr>
        <p:spPr>
          <a:xfrm>
            <a:off x="685800" y="938808"/>
            <a:ext cx="7772400" cy="762000"/>
          </a:xfrm>
        </p:spPr>
        <p:txBody>
          <a:bodyPr/>
          <a:lstStyle/>
          <a:p>
            <a:r>
              <a:rPr lang="it-IT" sz="40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But</a:t>
            </a:r>
            <a:r>
              <a:rPr lang="it-IT"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it-IT" sz="40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there</a:t>
            </a:r>
            <a:r>
              <a:rPr lang="it-IT"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it-IT" sz="40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is</a:t>
            </a:r>
            <a:r>
              <a:rPr lang="it-IT"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it-IT" sz="40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also</a:t>
            </a:r>
            <a:r>
              <a:rPr lang="it-IT"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 DARK SIDE</a:t>
            </a:r>
            <a:br>
              <a:rPr lang="it-IT"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endParaRPr lang="it-IT" dirty="0"/>
          </a:p>
        </p:txBody>
      </p:sp>
      <p:sp>
        <p:nvSpPr>
          <p:cNvPr id="5" name="CasellaDiTesto 4">
            <a:extLst>
              <a:ext uri="{FF2B5EF4-FFF2-40B4-BE49-F238E27FC236}">
                <a16:creationId xmlns:a16="http://schemas.microsoft.com/office/drawing/2014/main" id="{FCDE335B-861D-4FD5-8077-DF54B8ABD874}"/>
              </a:ext>
            </a:extLst>
          </p:cNvPr>
          <p:cNvSpPr txBox="1"/>
          <p:nvPr/>
        </p:nvSpPr>
        <p:spPr>
          <a:xfrm>
            <a:off x="685800" y="3573016"/>
            <a:ext cx="7272808" cy="234365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it-IT" sz="2000" b="1" dirty="0" err="1">
                <a:solidFill>
                  <a:srgbClr val="FFFF00"/>
                </a:solidFill>
              </a:rPr>
              <a:t>Contributory</a:t>
            </a:r>
            <a:r>
              <a:rPr lang="it-IT" sz="2000" b="1" dirty="0">
                <a:solidFill>
                  <a:srgbClr val="FFFF00"/>
                </a:solidFill>
              </a:rPr>
              <a:t> </a:t>
            </a:r>
            <a:r>
              <a:rPr lang="it-IT" sz="2000" b="1" dirty="0" err="1">
                <a:solidFill>
                  <a:srgbClr val="FFFF00"/>
                </a:solidFill>
              </a:rPr>
              <a:t>negligence</a:t>
            </a:r>
            <a:r>
              <a:rPr lang="it-IT" sz="2000" b="1" dirty="0">
                <a:solidFill>
                  <a:srgbClr val="FFFF00"/>
                </a:solidFill>
              </a:rPr>
              <a:t> in </a:t>
            </a:r>
            <a:r>
              <a:rPr lang="it-IT" sz="2000" b="1" dirty="0" err="1">
                <a:solidFill>
                  <a:srgbClr val="FFFF00"/>
                </a:solidFill>
              </a:rPr>
              <a:t>accidents</a:t>
            </a:r>
            <a:endParaRPr lang="it-IT" sz="2000" b="1" dirty="0">
              <a:solidFill>
                <a:srgbClr val="FFFF00"/>
              </a:solidFill>
            </a:endParaRPr>
          </a:p>
          <a:p>
            <a:pPr marL="342900" indent="-342900">
              <a:lnSpc>
                <a:spcPct val="150000"/>
              </a:lnSpc>
              <a:buFont typeface="Arial" panose="020B0604020202020204" pitchFamily="34" charset="0"/>
              <a:buChar char="•"/>
            </a:pPr>
            <a:r>
              <a:rPr lang="it-IT" sz="2000" b="1" dirty="0">
                <a:solidFill>
                  <a:srgbClr val="FFFF00"/>
                </a:solidFill>
              </a:rPr>
              <a:t>Data </a:t>
            </a:r>
            <a:r>
              <a:rPr lang="it-IT" sz="2000" b="1" dirty="0" err="1">
                <a:solidFill>
                  <a:srgbClr val="FFFF00"/>
                </a:solidFill>
              </a:rPr>
              <a:t>acquisition</a:t>
            </a:r>
            <a:r>
              <a:rPr lang="it-IT" sz="2000" b="1" dirty="0">
                <a:solidFill>
                  <a:srgbClr val="FFFF00"/>
                </a:solidFill>
              </a:rPr>
              <a:t> </a:t>
            </a:r>
            <a:r>
              <a:rPr lang="it-IT" sz="2000" b="1" dirty="0" err="1">
                <a:solidFill>
                  <a:srgbClr val="FFFF00"/>
                </a:solidFill>
              </a:rPr>
              <a:t>errors</a:t>
            </a:r>
            <a:endParaRPr lang="it-IT" sz="2000" b="1" dirty="0">
              <a:solidFill>
                <a:srgbClr val="FFFF00"/>
              </a:solidFill>
            </a:endParaRPr>
          </a:p>
          <a:p>
            <a:pPr marL="342900" indent="-342900">
              <a:lnSpc>
                <a:spcPct val="150000"/>
              </a:lnSpc>
              <a:buFont typeface="Arial" panose="020B0604020202020204" pitchFamily="34" charset="0"/>
              <a:buChar char="•"/>
            </a:pPr>
            <a:r>
              <a:rPr lang="it-IT" sz="2000" b="1" dirty="0">
                <a:solidFill>
                  <a:srgbClr val="FFFF00"/>
                </a:solidFill>
              </a:rPr>
              <a:t>«Big </a:t>
            </a:r>
            <a:r>
              <a:rPr lang="it-IT" sz="2000" b="1" dirty="0" err="1">
                <a:solidFill>
                  <a:srgbClr val="FFFF00"/>
                </a:solidFill>
              </a:rPr>
              <a:t>brother</a:t>
            </a:r>
            <a:r>
              <a:rPr lang="it-IT" sz="2000" b="1" dirty="0">
                <a:solidFill>
                  <a:srgbClr val="FFFF00"/>
                </a:solidFill>
              </a:rPr>
              <a:t>» </a:t>
            </a:r>
            <a:r>
              <a:rPr lang="it-IT" sz="2000" b="1" dirty="0" err="1">
                <a:solidFill>
                  <a:srgbClr val="FFFF00"/>
                </a:solidFill>
              </a:rPr>
              <a:t>effect</a:t>
            </a:r>
            <a:endParaRPr lang="it-IT" sz="2000" b="1" dirty="0">
              <a:solidFill>
                <a:srgbClr val="FFFF00"/>
              </a:solidFill>
            </a:endParaRPr>
          </a:p>
          <a:p>
            <a:pPr marL="342900" indent="-342900">
              <a:lnSpc>
                <a:spcPct val="150000"/>
              </a:lnSpc>
              <a:buFont typeface="Arial" panose="020B0604020202020204" pitchFamily="34" charset="0"/>
              <a:buChar char="•"/>
            </a:pPr>
            <a:r>
              <a:rPr lang="it-IT" sz="2000" b="1" dirty="0" err="1">
                <a:solidFill>
                  <a:srgbClr val="FFFF00"/>
                </a:solidFill>
              </a:rPr>
              <a:t>Adverse</a:t>
            </a:r>
            <a:r>
              <a:rPr lang="it-IT" sz="2000" b="1" dirty="0">
                <a:solidFill>
                  <a:srgbClr val="FFFF00"/>
                </a:solidFill>
              </a:rPr>
              <a:t> </a:t>
            </a:r>
            <a:r>
              <a:rPr lang="it-IT" sz="2000" b="1" dirty="0" err="1">
                <a:solidFill>
                  <a:srgbClr val="FFFF00"/>
                </a:solidFill>
              </a:rPr>
              <a:t>selection</a:t>
            </a:r>
            <a:r>
              <a:rPr lang="it-IT" sz="2000" b="1" dirty="0">
                <a:solidFill>
                  <a:srgbClr val="FFFF00"/>
                </a:solidFill>
              </a:rPr>
              <a:t> of risks</a:t>
            </a:r>
          </a:p>
          <a:p>
            <a:pPr marL="342900" indent="-342900">
              <a:lnSpc>
                <a:spcPct val="150000"/>
              </a:lnSpc>
              <a:buFont typeface="Arial" panose="020B0604020202020204" pitchFamily="34" charset="0"/>
              <a:buChar char="•"/>
            </a:pPr>
            <a:r>
              <a:rPr lang="it-IT" sz="2000" b="1" dirty="0">
                <a:solidFill>
                  <a:srgbClr val="FFFF00"/>
                </a:solidFill>
              </a:rPr>
              <a:t>Privacy</a:t>
            </a:r>
          </a:p>
        </p:txBody>
      </p:sp>
    </p:spTree>
    <p:extLst>
      <p:ext uri="{BB962C8B-B14F-4D97-AF65-F5344CB8AC3E}">
        <p14:creationId xmlns:p14="http://schemas.microsoft.com/office/powerpoint/2010/main" val="2407763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0370E4-ADD4-4AA6-9E48-18C971E21253}"/>
              </a:ext>
            </a:extLst>
          </p:cNvPr>
          <p:cNvSpPr>
            <a:spLocks noGrp="1"/>
          </p:cNvSpPr>
          <p:nvPr>
            <p:ph type="title"/>
          </p:nvPr>
        </p:nvSpPr>
        <p:spPr>
          <a:xfrm>
            <a:off x="685800" y="4254138"/>
            <a:ext cx="7772400" cy="1983173"/>
          </a:xfrm>
        </p:spPr>
        <p:txBody>
          <a:bodyPr/>
          <a:lstStyle/>
          <a:p>
            <a:pPr algn="l"/>
            <a:r>
              <a:rPr lang="it-IT" sz="2000" dirty="0" err="1"/>
              <a:t>Almost</a:t>
            </a:r>
            <a:r>
              <a:rPr lang="it-IT" sz="2000" dirty="0"/>
              <a:t> 80% of </a:t>
            </a:r>
            <a:r>
              <a:rPr lang="it-IT" sz="2000" dirty="0" err="1"/>
              <a:t>traffic</a:t>
            </a:r>
            <a:r>
              <a:rPr lang="it-IT" sz="2000" dirty="0"/>
              <a:t> </a:t>
            </a:r>
            <a:r>
              <a:rPr lang="it-IT" sz="2000" dirty="0" err="1"/>
              <a:t>accidents</a:t>
            </a:r>
            <a:r>
              <a:rPr lang="it-IT" sz="2000" dirty="0"/>
              <a:t> are to be </a:t>
            </a:r>
            <a:r>
              <a:rPr lang="it-IT" sz="2000" dirty="0" err="1"/>
              <a:t>attributed</a:t>
            </a:r>
            <a:r>
              <a:rPr lang="it-IT" sz="2000" dirty="0"/>
              <a:t> to human </a:t>
            </a:r>
            <a:r>
              <a:rPr lang="it-IT" sz="2000" dirty="0" err="1"/>
              <a:t>failure</a:t>
            </a:r>
            <a:r>
              <a:rPr lang="it-IT" sz="2000" dirty="0"/>
              <a:t>.</a:t>
            </a:r>
            <a:br>
              <a:rPr lang="it-IT" sz="2000" dirty="0"/>
            </a:br>
            <a:br>
              <a:rPr lang="it-IT" sz="2000" dirty="0"/>
            </a:br>
            <a:r>
              <a:rPr lang="it-IT" sz="2000" dirty="0"/>
              <a:t>In EU </a:t>
            </a:r>
            <a:r>
              <a:rPr lang="it-IT" sz="2000" dirty="0" err="1"/>
              <a:t>around</a:t>
            </a:r>
            <a:r>
              <a:rPr lang="it-IT" sz="2000" dirty="0"/>
              <a:t> 50.000 </a:t>
            </a:r>
            <a:r>
              <a:rPr lang="it-IT" sz="2000" dirty="0" err="1"/>
              <a:t>people</a:t>
            </a:r>
            <a:r>
              <a:rPr lang="it-IT" sz="2000" dirty="0"/>
              <a:t> are </a:t>
            </a:r>
            <a:r>
              <a:rPr lang="it-IT" sz="2000" dirty="0" err="1"/>
              <a:t>killed</a:t>
            </a:r>
            <a:r>
              <a:rPr lang="it-IT" sz="2000" dirty="0"/>
              <a:t> in </a:t>
            </a:r>
            <a:r>
              <a:rPr lang="it-IT" sz="2000" dirty="0" err="1"/>
              <a:t>traffic</a:t>
            </a:r>
            <a:r>
              <a:rPr lang="it-IT" sz="2000" dirty="0"/>
              <a:t> </a:t>
            </a:r>
            <a:r>
              <a:rPr lang="it-IT" sz="2000" dirty="0" err="1"/>
              <a:t>accidents</a:t>
            </a:r>
            <a:r>
              <a:rPr lang="it-IT" sz="2000" dirty="0"/>
              <a:t> </a:t>
            </a:r>
            <a:r>
              <a:rPr lang="it-IT" sz="2000" dirty="0" err="1"/>
              <a:t>every</a:t>
            </a:r>
            <a:r>
              <a:rPr lang="it-IT" sz="2000" dirty="0"/>
              <a:t> </a:t>
            </a:r>
            <a:r>
              <a:rPr lang="it-IT" sz="2000" dirty="0" err="1"/>
              <a:t>year</a:t>
            </a:r>
            <a:r>
              <a:rPr lang="it-IT" sz="2000" dirty="0"/>
              <a:t>.</a:t>
            </a:r>
            <a:br>
              <a:rPr lang="it-IT" sz="2000" dirty="0"/>
            </a:br>
            <a:br>
              <a:rPr lang="it-IT" sz="2000" dirty="0"/>
            </a:br>
            <a:r>
              <a:rPr lang="it-IT" sz="2000" dirty="0" err="1"/>
              <a:t>Huge</a:t>
            </a:r>
            <a:r>
              <a:rPr lang="it-IT" sz="2000" dirty="0"/>
              <a:t> </a:t>
            </a:r>
            <a:r>
              <a:rPr lang="it-IT" sz="2000" dirty="0" err="1"/>
              <a:t>economical</a:t>
            </a:r>
            <a:r>
              <a:rPr lang="it-IT" sz="2000" dirty="0"/>
              <a:t> </a:t>
            </a:r>
            <a:r>
              <a:rPr lang="it-IT" sz="2000" dirty="0" err="1"/>
              <a:t>loss</a:t>
            </a:r>
            <a:r>
              <a:rPr lang="it-IT" sz="2000" dirty="0"/>
              <a:t>.</a:t>
            </a:r>
          </a:p>
        </p:txBody>
      </p:sp>
      <p:sp>
        <p:nvSpPr>
          <p:cNvPr id="3" name="Rettangolo 2">
            <a:extLst>
              <a:ext uri="{FF2B5EF4-FFF2-40B4-BE49-F238E27FC236}">
                <a16:creationId xmlns:a16="http://schemas.microsoft.com/office/drawing/2014/main" id="{D3F7D6A1-9E5F-4075-97D0-646B31515A4B}"/>
              </a:ext>
            </a:extLst>
          </p:cNvPr>
          <p:cNvSpPr/>
          <p:nvPr/>
        </p:nvSpPr>
        <p:spPr>
          <a:xfrm>
            <a:off x="467544" y="908720"/>
            <a:ext cx="8280920" cy="461665"/>
          </a:xfrm>
          <a:prstGeom prst="rect">
            <a:avLst/>
          </a:prstGeom>
        </p:spPr>
        <p:txBody>
          <a:bodyPr wrap="square">
            <a:spAutoFit/>
          </a:bodyPr>
          <a:lstStyle/>
          <a:p>
            <a:r>
              <a:rPr lang="it-IT" altLang="it-IT" dirty="0">
                <a:solidFill>
                  <a:schemeClr val="accent2"/>
                </a:solidFill>
              </a:rPr>
              <a:t>4) AUTONOMOUS AND SEMI-AUTONOMOUS VEHICLES</a:t>
            </a:r>
            <a:endParaRPr lang="it-IT" dirty="0"/>
          </a:p>
        </p:txBody>
      </p:sp>
      <p:graphicFrame>
        <p:nvGraphicFramePr>
          <p:cNvPr id="5" name="Diagramma 4">
            <a:extLst>
              <a:ext uri="{FF2B5EF4-FFF2-40B4-BE49-F238E27FC236}">
                <a16:creationId xmlns:a16="http://schemas.microsoft.com/office/drawing/2014/main" id="{3413EA87-905D-45ED-B4A9-E9B5C7759500}"/>
              </a:ext>
            </a:extLst>
          </p:cNvPr>
          <p:cNvGraphicFramePr/>
          <p:nvPr>
            <p:extLst>
              <p:ext uri="{D42A27DB-BD31-4B8C-83A1-F6EECF244321}">
                <p14:modId xmlns:p14="http://schemas.microsoft.com/office/powerpoint/2010/main" val="474038336"/>
              </p:ext>
            </p:extLst>
          </p:nvPr>
        </p:nvGraphicFramePr>
        <p:xfrm>
          <a:off x="1115616" y="1370385"/>
          <a:ext cx="6961517" cy="270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2494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ADF770-710D-4822-8D94-12087AB0D645}"/>
              </a:ext>
            </a:extLst>
          </p:cNvPr>
          <p:cNvSpPr>
            <a:spLocks noGrp="1"/>
          </p:cNvSpPr>
          <p:nvPr>
            <p:ph type="title"/>
          </p:nvPr>
        </p:nvSpPr>
        <p:spPr>
          <a:xfrm>
            <a:off x="755576" y="1196752"/>
            <a:ext cx="7772400" cy="4752528"/>
          </a:xfrm>
        </p:spPr>
        <p:txBody>
          <a:bodyPr/>
          <a:lstStyle/>
          <a:p>
            <a:pPr algn="l"/>
            <a:r>
              <a:rPr lang="it-IT" dirty="0" err="1"/>
              <a:t>Driverless</a:t>
            </a:r>
            <a:r>
              <a:rPr lang="it-IT" dirty="0"/>
              <a:t> </a:t>
            </a:r>
            <a:r>
              <a:rPr lang="it-IT" dirty="0" err="1"/>
              <a:t>cars</a:t>
            </a:r>
            <a:r>
              <a:rPr lang="it-IT" dirty="0"/>
              <a:t> and ADAS can make </a:t>
            </a:r>
            <a:r>
              <a:rPr lang="it-IT" dirty="0" err="1"/>
              <a:t>our</a:t>
            </a:r>
            <a:r>
              <a:rPr lang="it-IT" dirty="0"/>
              <a:t> </a:t>
            </a:r>
            <a:r>
              <a:rPr lang="it-IT" dirty="0" err="1"/>
              <a:t>roads</a:t>
            </a:r>
            <a:r>
              <a:rPr lang="it-IT" dirty="0"/>
              <a:t> </a:t>
            </a:r>
            <a:r>
              <a:rPr lang="it-IT" dirty="0" err="1"/>
              <a:t>safer</a:t>
            </a:r>
            <a:r>
              <a:rPr lang="it-IT" dirty="0"/>
              <a:t>.</a:t>
            </a:r>
            <a:br>
              <a:rPr lang="it-IT" dirty="0"/>
            </a:br>
            <a:br>
              <a:rPr lang="it-IT" dirty="0"/>
            </a:br>
            <a:br>
              <a:rPr lang="it-IT" dirty="0"/>
            </a:br>
            <a:r>
              <a:rPr lang="it-IT" dirty="0"/>
              <a:t>Advanced Driver Assistance Systems (ADAS) are </a:t>
            </a:r>
            <a:r>
              <a:rPr lang="it-IT" dirty="0" err="1"/>
              <a:t>always</a:t>
            </a:r>
            <a:r>
              <a:rPr lang="it-IT" dirty="0"/>
              <a:t> more common on new </a:t>
            </a:r>
            <a:r>
              <a:rPr lang="it-IT" dirty="0" err="1"/>
              <a:t>cars</a:t>
            </a:r>
            <a:r>
              <a:rPr lang="it-IT" dirty="0"/>
              <a:t>, some of </a:t>
            </a:r>
            <a:r>
              <a:rPr lang="it-IT" dirty="0" err="1"/>
              <a:t>them</a:t>
            </a:r>
            <a:r>
              <a:rPr lang="it-IT" dirty="0"/>
              <a:t> </a:t>
            </a:r>
            <a:r>
              <a:rPr lang="it-IT" dirty="0" err="1"/>
              <a:t>became</a:t>
            </a:r>
            <a:r>
              <a:rPr lang="it-IT" dirty="0"/>
              <a:t> </a:t>
            </a:r>
            <a:r>
              <a:rPr lang="it-IT" dirty="0" err="1"/>
              <a:t>compulsory</a:t>
            </a:r>
            <a:r>
              <a:rPr lang="it-IT" dirty="0"/>
              <a:t> (ABS, Airbag…)</a:t>
            </a:r>
            <a:br>
              <a:rPr lang="it-IT" dirty="0"/>
            </a:br>
            <a:br>
              <a:rPr lang="it-IT" dirty="0"/>
            </a:br>
            <a:br>
              <a:rPr lang="it-IT" dirty="0"/>
            </a:br>
            <a:r>
              <a:rPr lang="it-IT" dirty="0" err="1"/>
              <a:t>Even</a:t>
            </a:r>
            <a:r>
              <a:rPr lang="it-IT" dirty="0"/>
              <a:t> the </a:t>
            </a:r>
            <a:r>
              <a:rPr lang="it-IT" dirty="0" err="1"/>
              <a:t>most</a:t>
            </a:r>
            <a:r>
              <a:rPr lang="it-IT" dirty="0"/>
              <a:t> </a:t>
            </a:r>
            <a:r>
              <a:rPr lang="it-IT" dirty="0" err="1"/>
              <a:t>advanced</a:t>
            </a:r>
            <a:r>
              <a:rPr lang="it-IT" dirty="0"/>
              <a:t> ADAS </a:t>
            </a:r>
            <a:r>
              <a:rPr lang="it-IT" dirty="0" err="1"/>
              <a:t>still</a:t>
            </a:r>
            <a:r>
              <a:rPr lang="it-IT" dirty="0"/>
              <a:t> </a:t>
            </a:r>
            <a:r>
              <a:rPr lang="it-IT" dirty="0" err="1"/>
              <a:t>need</a:t>
            </a:r>
            <a:r>
              <a:rPr lang="it-IT" dirty="0"/>
              <a:t> the </a:t>
            </a:r>
            <a:r>
              <a:rPr lang="it-IT" dirty="0" err="1"/>
              <a:t>physical</a:t>
            </a:r>
            <a:r>
              <a:rPr lang="it-IT" dirty="0"/>
              <a:t> </a:t>
            </a:r>
            <a:r>
              <a:rPr lang="it-IT" dirty="0" err="1"/>
              <a:t>presence</a:t>
            </a:r>
            <a:r>
              <a:rPr lang="it-IT" dirty="0"/>
              <a:t> of a human driver </a:t>
            </a:r>
            <a:r>
              <a:rPr lang="it-IT" dirty="0" err="1"/>
              <a:t>behind</a:t>
            </a:r>
            <a:r>
              <a:rPr lang="it-IT" dirty="0"/>
              <a:t> the </a:t>
            </a:r>
            <a:r>
              <a:rPr lang="it-IT" dirty="0" err="1"/>
              <a:t>steering</a:t>
            </a:r>
            <a:r>
              <a:rPr lang="it-IT" dirty="0"/>
              <a:t> </a:t>
            </a:r>
            <a:r>
              <a:rPr lang="it-IT" dirty="0" err="1"/>
              <a:t>wheel</a:t>
            </a:r>
            <a:endParaRPr lang="it-IT" dirty="0"/>
          </a:p>
        </p:txBody>
      </p:sp>
    </p:spTree>
    <p:extLst>
      <p:ext uri="{BB962C8B-B14F-4D97-AF65-F5344CB8AC3E}">
        <p14:creationId xmlns:p14="http://schemas.microsoft.com/office/powerpoint/2010/main" val="3822691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F8C7F3-EC94-4ADF-99E4-84968814B1F3}"/>
              </a:ext>
            </a:extLst>
          </p:cNvPr>
          <p:cNvSpPr>
            <a:spLocks noGrp="1"/>
          </p:cNvSpPr>
          <p:nvPr>
            <p:ph type="title"/>
          </p:nvPr>
        </p:nvSpPr>
        <p:spPr/>
        <p:txBody>
          <a:bodyPr/>
          <a:lstStyle/>
          <a:p>
            <a:endParaRPr lang="it-IT"/>
          </a:p>
        </p:txBody>
      </p:sp>
      <p:pic>
        <p:nvPicPr>
          <p:cNvPr id="4" name="Immagine 3">
            <a:extLst>
              <a:ext uri="{FF2B5EF4-FFF2-40B4-BE49-F238E27FC236}">
                <a16:creationId xmlns:a16="http://schemas.microsoft.com/office/drawing/2014/main" id="{FADFC5C4-F6BE-45FB-A117-F9C7F16B2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85" y="908720"/>
            <a:ext cx="8056630" cy="5636427"/>
          </a:xfrm>
          <a:prstGeom prst="rect">
            <a:avLst/>
          </a:prstGeom>
        </p:spPr>
      </p:pic>
    </p:spTree>
    <p:extLst>
      <p:ext uri="{BB962C8B-B14F-4D97-AF65-F5344CB8AC3E}">
        <p14:creationId xmlns:p14="http://schemas.microsoft.com/office/powerpoint/2010/main" val="172237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EC748F6B-F65B-4882-8FDD-556A176B5470}"/>
              </a:ext>
            </a:extLst>
          </p:cNvPr>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323528" y="836712"/>
            <a:ext cx="8512699" cy="5752722"/>
          </a:xfrm>
        </p:spPr>
      </p:pic>
    </p:spTree>
    <p:extLst>
      <p:ext uri="{BB962C8B-B14F-4D97-AF65-F5344CB8AC3E}">
        <p14:creationId xmlns:p14="http://schemas.microsoft.com/office/powerpoint/2010/main" val="1755173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8CD80AD6-46F0-4DB1-BDDF-7A3EF5A7E074}"/>
              </a:ext>
            </a:extLst>
          </p:cNvPr>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461728" y="1412775"/>
            <a:ext cx="8142720" cy="4208849"/>
          </a:xfrm>
        </p:spPr>
      </p:pic>
    </p:spTree>
    <p:extLst>
      <p:ext uri="{BB962C8B-B14F-4D97-AF65-F5344CB8AC3E}">
        <p14:creationId xmlns:p14="http://schemas.microsoft.com/office/powerpoint/2010/main" val="18103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a:extLst>
              <a:ext uri="{FF2B5EF4-FFF2-40B4-BE49-F238E27FC236}">
                <a16:creationId xmlns:a16="http://schemas.microsoft.com/office/drawing/2014/main" id="{045F16C9-EA66-42E8-A078-4BD4537DF642}"/>
              </a:ext>
            </a:extLst>
          </p:cNvPr>
          <p:cNvSpPr>
            <a:spLocks noGrp="1" noChangeArrowheads="1"/>
          </p:cNvSpPr>
          <p:nvPr>
            <p:ph type="ctrTitle"/>
          </p:nvPr>
        </p:nvSpPr>
        <p:spPr>
          <a:xfrm>
            <a:off x="468313" y="1196975"/>
            <a:ext cx="8207375" cy="4464050"/>
          </a:xfrm>
        </p:spPr>
        <p:txBody>
          <a:bodyPr/>
          <a:lstStyle/>
          <a:p>
            <a:pPr algn="l">
              <a:lnSpc>
                <a:spcPct val="200000"/>
              </a:lnSpc>
            </a:pPr>
            <a:r>
              <a:rPr lang="it-IT" altLang="it-IT" dirty="0">
                <a:solidFill>
                  <a:srgbClr val="0070C0"/>
                </a:solidFill>
                <a:latin typeface="Arial Rounded MT Bold" panose="020F0704030504030204" pitchFamily="34" charset="0"/>
              </a:rPr>
              <a:t>1. </a:t>
            </a:r>
            <a:r>
              <a:rPr lang="it-IT" altLang="it-IT" dirty="0">
                <a:latin typeface="Arial Rounded MT Bold" panose="020F0704030504030204" pitchFamily="34" charset="0"/>
              </a:rPr>
              <a:t>Databases</a:t>
            </a:r>
            <a:br>
              <a:rPr lang="it-IT" altLang="it-IT" dirty="0">
                <a:latin typeface="Arial Rounded MT Bold" panose="020F0704030504030204" pitchFamily="34" charset="0"/>
              </a:rPr>
            </a:br>
            <a:r>
              <a:rPr lang="it-IT" altLang="it-IT" dirty="0">
                <a:solidFill>
                  <a:srgbClr val="0070C0"/>
                </a:solidFill>
                <a:latin typeface="Arial Rounded MT Bold" panose="020F0704030504030204" pitchFamily="34" charset="0"/>
              </a:rPr>
              <a:t>2. </a:t>
            </a:r>
            <a:r>
              <a:rPr lang="it-IT" altLang="it-IT" dirty="0">
                <a:latin typeface="Arial Rounded MT Bold" panose="020F0704030504030204" pitchFamily="34" charset="0"/>
              </a:rPr>
              <a:t>Electronic «Risk certificate» and «Insurance Mark»</a:t>
            </a:r>
            <a:br>
              <a:rPr lang="it-IT" altLang="it-IT" dirty="0">
                <a:latin typeface="Arial Rounded MT Bold" panose="020F0704030504030204" pitchFamily="34" charset="0"/>
              </a:rPr>
            </a:br>
            <a:r>
              <a:rPr lang="it-IT" altLang="it-IT" dirty="0">
                <a:solidFill>
                  <a:srgbClr val="0070C0"/>
                </a:solidFill>
                <a:latin typeface="Arial Rounded MT Bold" panose="020F0704030504030204" pitchFamily="34" charset="0"/>
              </a:rPr>
              <a:t>3. </a:t>
            </a:r>
            <a:r>
              <a:rPr lang="it-IT" altLang="it-IT" dirty="0">
                <a:latin typeface="Arial Rounded MT Bold" panose="020F0704030504030204" pitchFamily="34" charset="0"/>
              </a:rPr>
              <a:t>Black Boxes and </a:t>
            </a:r>
            <a:r>
              <a:rPr lang="it-IT" altLang="it-IT" dirty="0" err="1">
                <a:latin typeface="Arial Rounded MT Bold" panose="020F0704030504030204" pitchFamily="34" charset="0"/>
              </a:rPr>
              <a:t>Alcohol</a:t>
            </a:r>
            <a:r>
              <a:rPr lang="it-IT" altLang="it-IT" dirty="0">
                <a:latin typeface="Arial Rounded MT Bold" panose="020F0704030504030204" pitchFamily="34" charset="0"/>
              </a:rPr>
              <a:t> detectors</a:t>
            </a:r>
            <a:br>
              <a:rPr lang="it-IT" altLang="it-IT" dirty="0">
                <a:latin typeface="Arial Rounded MT Bold" panose="020F0704030504030204" pitchFamily="34" charset="0"/>
              </a:rPr>
            </a:br>
            <a:r>
              <a:rPr lang="it-IT" altLang="it-IT" dirty="0">
                <a:solidFill>
                  <a:srgbClr val="0070C0"/>
                </a:solidFill>
                <a:latin typeface="Arial Rounded MT Bold" panose="020F0704030504030204" pitchFamily="34" charset="0"/>
              </a:rPr>
              <a:t>4.</a:t>
            </a:r>
            <a:r>
              <a:rPr lang="it-IT" altLang="it-IT" dirty="0">
                <a:latin typeface="Arial Rounded MT Bold" panose="020F0704030504030204" pitchFamily="34" charset="0"/>
              </a:rPr>
              <a:t> </a:t>
            </a:r>
            <a:r>
              <a:rPr lang="it-IT" altLang="it-IT" dirty="0" err="1">
                <a:latin typeface="Arial Rounded MT Bold" panose="020F0704030504030204" pitchFamily="34" charset="0"/>
              </a:rPr>
              <a:t>Autonomous</a:t>
            </a:r>
            <a:r>
              <a:rPr lang="it-IT" altLang="it-IT" dirty="0">
                <a:latin typeface="Arial Rounded MT Bold" panose="020F0704030504030204" pitchFamily="34" charset="0"/>
              </a:rPr>
              <a:t> and semi-</a:t>
            </a:r>
            <a:r>
              <a:rPr lang="it-IT" altLang="it-IT" dirty="0" err="1">
                <a:latin typeface="Arial Rounded MT Bold" panose="020F0704030504030204" pitchFamily="34" charset="0"/>
              </a:rPr>
              <a:t>autonomous</a:t>
            </a:r>
            <a:r>
              <a:rPr lang="it-IT" altLang="it-IT" dirty="0">
                <a:latin typeface="Arial Rounded MT Bold" panose="020F0704030504030204" pitchFamily="34" charset="0"/>
              </a:rPr>
              <a:t> </a:t>
            </a:r>
            <a:r>
              <a:rPr lang="it-IT" altLang="it-IT" dirty="0" err="1">
                <a:latin typeface="Arial Rounded MT Bold" panose="020F0704030504030204" pitchFamily="34" charset="0"/>
              </a:rPr>
              <a:t>vehicles</a:t>
            </a:r>
            <a:br>
              <a:rPr lang="it-IT" altLang="it-IT" dirty="0">
                <a:latin typeface="Arial Rounded MT Bold" panose="020F0704030504030204" pitchFamily="34" charset="0"/>
              </a:rPr>
            </a:br>
            <a:r>
              <a:rPr lang="it-IT" altLang="it-IT" dirty="0">
                <a:solidFill>
                  <a:srgbClr val="0070C0"/>
                </a:solidFill>
                <a:latin typeface="Arial Rounded MT Bold" panose="020F0704030504030204" pitchFamily="34" charset="0"/>
              </a:rPr>
              <a:t>5.</a:t>
            </a:r>
            <a:r>
              <a:rPr lang="it-IT" altLang="it-IT" dirty="0">
                <a:latin typeface="Arial Rounded MT Bold" panose="020F0704030504030204" pitchFamily="34" charset="0"/>
              </a:rPr>
              <a:t> New </a:t>
            </a:r>
            <a:r>
              <a:rPr lang="it-IT" altLang="it-IT" dirty="0" err="1">
                <a:latin typeface="Arial Rounded MT Bold" panose="020F0704030504030204" pitchFamily="34" charset="0"/>
              </a:rPr>
              <a:t>questions</a:t>
            </a:r>
            <a:r>
              <a:rPr lang="it-IT" altLang="it-IT" dirty="0">
                <a:latin typeface="Arial Rounded MT Bold" panose="020F0704030504030204" pitchFamily="34" charset="0"/>
              </a:rPr>
              <a:t> and </a:t>
            </a:r>
            <a:r>
              <a:rPr lang="it-IT" altLang="it-IT" dirty="0" err="1">
                <a:latin typeface="Arial Rounded MT Bold" panose="020F0704030504030204" pitchFamily="34" charset="0"/>
              </a:rPr>
              <a:t>opportunities</a:t>
            </a:r>
            <a:r>
              <a:rPr lang="it-IT" altLang="it-IT" dirty="0">
                <a:latin typeface="Arial Rounded MT Bold" panose="020F0704030504030204" pitchFamily="34" charset="0"/>
              </a:rPr>
              <a:t> for the </a:t>
            </a:r>
            <a:r>
              <a:rPr lang="it-IT" altLang="it-IT" dirty="0" err="1">
                <a:latin typeface="Arial Rounded MT Bold" panose="020F0704030504030204" pitchFamily="34" charset="0"/>
              </a:rPr>
              <a:t>insurance</a:t>
            </a:r>
            <a:r>
              <a:rPr lang="it-IT" altLang="it-IT" dirty="0">
                <a:latin typeface="Arial Rounded MT Bold" panose="020F0704030504030204" pitchFamily="34" charset="0"/>
              </a:rPr>
              <a:t> industry</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30773F1-935E-46AF-AAB5-37539A3E200B}"/>
              </a:ext>
            </a:extLst>
          </p:cNvPr>
          <p:cNvSpPr>
            <a:spLocks noGrp="1" noChangeArrowheads="1"/>
          </p:cNvSpPr>
          <p:nvPr>
            <p:ph/>
          </p:nvPr>
        </p:nvSpPr>
        <p:spPr bwMode="auto">
          <a:xfrm>
            <a:off x="323528" y="836712"/>
            <a:ext cx="8568953"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Arial" panose="020B0604020202020204" pitchFamily="34" charset="0"/>
              </a:rPr>
              <a:t>Art. 2054 c.c. - CIRCOLAZIONE DI VEICOLI </a:t>
            </a:r>
          </a:p>
          <a:p>
            <a:pPr marL="0" marR="0" lvl="0" indent="0" defTabSz="914400" rtl="0" eaLnBrk="0" fontAlgn="base" latinLnBrk="0" hangingPunct="0">
              <a:lnSpc>
                <a:spcPct val="100000"/>
              </a:lnSpc>
              <a:spcBef>
                <a:spcPct val="0"/>
              </a:spcBef>
              <a:spcAft>
                <a:spcPct val="0"/>
              </a:spcAft>
              <a:buClrTx/>
              <a:buSzTx/>
              <a:buFontTx/>
              <a:buNone/>
              <a:tabLst/>
            </a:pPr>
            <a:br>
              <a:rPr kumimoji="0" lang="it-IT" altLang="it-IT" sz="2000" b="0" i="0" u="none" strike="noStrike" cap="none" normalizeH="0" baseline="0" dirty="0">
                <a:ln>
                  <a:noFill/>
                </a:ln>
                <a:solidFill>
                  <a:schemeClr val="tx1"/>
                </a:solidFill>
                <a:effectLst/>
                <a:latin typeface="Arial" panose="020B0604020202020204" pitchFamily="34" charset="0"/>
              </a:rPr>
            </a:br>
            <a:r>
              <a:rPr kumimoji="0" lang="it-IT" altLang="it-IT" sz="2000" b="0" i="0" u="none" strike="noStrike" cap="none" normalizeH="0" baseline="0" dirty="0">
                <a:ln>
                  <a:noFill/>
                </a:ln>
                <a:solidFill>
                  <a:schemeClr val="tx1"/>
                </a:solidFill>
                <a:effectLst/>
                <a:latin typeface="Arial" panose="020B0604020202020204" pitchFamily="34" charset="0"/>
              </a:rPr>
              <a:t>1. Il conducente di veicolo senza guida di rotaie è obbligato a risarcire il danno prodotto a persone o a cose dalla circolazione del veicolo, se non prova di avere fatto tutto il possibile per evitare il danno.</a:t>
            </a:r>
          </a:p>
          <a:p>
            <a:pPr marL="0" marR="0" lvl="0" indent="0" defTabSz="914400" rtl="0" eaLnBrk="0" fontAlgn="base" latinLnBrk="0" hangingPunct="0">
              <a:lnSpc>
                <a:spcPct val="100000"/>
              </a:lnSpc>
              <a:spcBef>
                <a:spcPct val="0"/>
              </a:spcBef>
              <a:spcAft>
                <a:spcPct val="0"/>
              </a:spcAft>
              <a:buClrTx/>
              <a:buSzTx/>
              <a:buFontTx/>
              <a:buNone/>
              <a:tabLst/>
            </a:pPr>
            <a:br>
              <a:rPr kumimoji="0" lang="it-IT" altLang="it-IT" sz="2000" b="0" i="0" u="none" strike="noStrike" cap="none" normalizeH="0" baseline="0" dirty="0">
                <a:ln>
                  <a:noFill/>
                </a:ln>
                <a:solidFill>
                  <a:schemeClr val="tx1"/>
                </a:solidFill>
                <a:effectLst/>
                <a:latin typeface="Arial" panose="020B0604020202020204" pitchFamily="34" charset="0"/>
              </a:rPr>
            </a:br>
            <a:r>
              <a:rPr kumimoji="0" lang="it-IT" altLang="it-IT" sz="2000" b="0" i="0" u="none" strike="noStrike" cap="none" normalizeH="0" baseline="0" dirty="0">
                <a:ln>
                  <a:noFill/>
                </a:ln>
                <a:solidFill>
                  <a:schemeClr val="tx1"/>
                </a:solidFill>
                <a:effectLst/>
                <a:latin typeface="Arial" panose="020B0604020202020204" pitchFamily="34" charset="0"/>
              </a:rPr>
              <a:t>2. Nel caso di scontro tra i veicoli si presume, fino a prova contraria, che ciascuno dei conducenti abbia concorso ugualmente a produrre il danno subito dai singoli veicoli.</a:t>
            </a:r>
          </a:p>
          <a:p>
            <a:pPr marL="0" marR="0" lvl="0" indent="0" defTabSz="914400" rtl="0" eaLnBrk="0" fontAlgn="base" latinLnBrk="0" hangingPunct="0">
              <a:lnSpc>
                <a:spcPct val="100000"/>
              </a:lnSpc>
              <a:spcBef>
                <a:spcPct val="0"/>
              </a:spcBef>
              <a:spcAft>
                <a:spcPct val="0"/>
              </a:spcAft>
              <a:buClrTx/>
              <a:buSzTx/>
              <a:buFontTx/>
              <a:buNone/>
              <a:tabLst/>
            </a:pPr>
            <a:br>
              <a:rPr kumimoji="0" lang="it-IT" altLang="it-IT" sz="2000" b="0" i="0" u="none" strike="noStrike" cap="none" normalizeH="0" baseline="0" dirty="0">
                <a:ln>
                  <a:noFill/>
                </a:ln>
                <a:solidFill>
                  <a:schemeClr val="tx1"/>
                </a:solidFill>
                <a:effectLst/>
                <a:latin typeface="Arial" panose="020B0604020202020204" pitchFamily="34" charset="0"/>
              </a:rPr>
            </a:br>
            <a:r>
              <a:rPr kumimoji="0" lang="it-IT" altLang="it-IT" sz="2000" b="0" i="0" u="none" strike="noStrike" cap="none" normalizeH="0" baseline="0" dirty="0">
                <a:ln>
                  <a:noFill/>
                </a:ln>
                <a:solidFill>
                  <a:schemeClr val="tx1"/>
                </a:solidFill>
                <a:effectLst/>
                <a:latin typeface="Arial" panose="020B0604020202020204" pitchFamily="34" charset="0"/>
              </a:rPr>
              <a:t>3. Il proprietario del veicolo, o, in sua vece, l' usufruttuario o l' acquirente con patto di riservato dominio, è responsabile in solido col conducente, se non prova che la circolazione del veicolo è avvenuta contro la sua volontà.</a:t>
            </a:r>
          </a:p>
          <a:p>
            <a:pPr marL="0" marR="0" lvl="0" indent="0" defTabSz="914400" rtl="0" eaLnBrk="0" fontAlgn="base" latinLnBrk="0" hangingPunct="0">
              <a:lnSpc>
                <a:spcPct val="100000"/>
              </a:lnSpc>
              <a:spcBef>
                <a:spcPct val="0"/>
              </a:spcBef>
              <a:spcAft>
                <a:spcPct val="0"/>
              </a:spcAft>
              <a:buClrTx/>
              <a:buSzTx/>
              <a:buFontTx/>
              <a:buNone/>
              <a:tabLst/>
            </a:pPr>
            <a:br>
              <a:rPr kumimoji="0" lang="it-IT" altLang="it-IT" sz="2000" b="0" i="0" u="none" strike="noStrike" cap="none" normalizeH="0" baseline="0" dirty="0">
                <a:ln>
                  <a:noFill/>
                </a:ln>
                <a:solidFill>
                  <a:schemeClr val="tx1"/>
                </a:solidFill>
                <a:effectLst/>
                <a:latin typeface="Arial" panose="020B0604020202020204" pitchFamily="34" charset="0"/>
              </a:rPr>
            </a:br>
            <a:r>
              <a:rPr kumimoji="0" lang="it-IT" altLang="it-IT" sz="2000" b="0" i="0" u="none" strike="noStrike" cap="none" normalizeH="0" baseline="0" dirty="0">
                <a:ln>
                  <a:noFill/>
                </a:ln>
                <a:solidFill>
                  <a:schemeClr val="tx1"/>
                </a:solidFill>
                <a:effectLst/>
                <a:latin typeface="Arial" panose="020B0604020202020204" pitchFamily="34" charset="0"/>
              </a:rPr>
              <a:t>4. In ogni caso le persone indicate dai commi precedenti sono responsabili dei danni derivati da vizi di costruzione o da difetto di manutenzione del veicolo. </a:t>
            </a:r>
          </a:p>
        </p:txBody>
      </p:sp>
    </p:spTree>
    <p:extLst>
      <p:ext uri="{BB962C8B-B14F-4D97-AF65-F5344CB8AC3E}">
        <p14:creationId xmlns:p14="http://schemas.microsoft.com/office/powerpoint/2010/main" val="1920706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39E19-4332-4CD1-A0F2-0834C95C6D60}"/>
              </a:ext>
            </a:extLst>
          </p:cNvPr>
          <p:cNvSpPr>
            <a:spLocks noGrp="1"/>
          </p:cNvSpPr>
          <p:nvPr>
            <p:ph type="title"/>
          </p:nvPr>
        </p:nvSpPr>
        <p:spPr/>
        <p:txBody>
          <a:bodyPr/>
          <a:lstStyle/>
          <a:p>
            <a:r>
              <a:rPr lang="it-IT" b="1" dirty="0">
                <a:solidFill>
                  <a:schemeClr val="accent2"/>
                </a:solidFill>
              </a:rPr>
              <a:t>Future </a:t>
            </a:r>
            <a:r>
              <a:rPr lang="it-IT" b="1" dirty="0" err="1">
                <a:solidFill>
                  <a:schemeClr val="accent2"/>
                </a:solidFill>
              </a:rPr>
              <a:t>is</a:t>
            </a:r>
            <a:r>
              <a:rPr lang="it-IT" b="1" dirty="0">
                <a:solidFill>
                  <a:schemeClr val="accent2"/>
                </a:solidFill>
              </a:rPr>
              <a:t> </a:t>
            </a:r>
            <a:r>
              <a:rPr lang="it-IT" b="1" dirty="0" err="1">
                <a:solidFill>
                  <a:schemeClr val="accent2"/>
                </a:solidFill>
              </a:rPr>
              <a:t>not</a:t>
            </a:r>
            <a:r>
              <a:rPr lang="it-IT" b="1" dirty="0">
                <a:solidFill>
                  <a:schemeClr val="accent2"/>
                </a:solidFill>
              </a:rPr>
              <a:t> so far…</a:t>
            </a:r>
          </a:p>
        </p:txBody>
      </p:sp>
      <p:pic>
        <p:nvPicPr>
          <p:cNvPr id="4" name="Immagine 7">
            <a:extLst>
              <a:ext uri="{FF2B5EF4-FFF2-40B4-BE49-F238E27FC236}">
                <a16:creationId xmlns:a16="http://schemas.microsoft.com/office/drawing/2014/main" id="{6C7CCC96-398E-467E-B06C-DB03466417A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8541" y="1981200"/>
            <a:ext cx="716691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973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A9F8A-0861-4AF0-9E48-51B8248970D8}"/>
              </a:ext>
            </a:extLst>
          </p:cNvPr>
          <p:cNvSpPr>
            <a:spLocks noGrp="1"/>
          </p:cNvSpPr>
          <p:nvPr>
            <p:ph type="ctrTitle"/>
          </p:nvPr>
        </p:nvSpPr>
        <p:spPr>
          <a:xfrm>
            <a:off x="467544" y="908721"/>
            <a:ext cx="8136904" cy="864096"/>
          </a:xfrm>
        </p:spPr>
        <p:txBody>
          <a:bodyPr/>
          <a:lstStyle/>
          <a:p>
            <a:r>
              <a:rPr lang="it-IT" altLang="it-IT" dirty="0">
                <a:solidFill>
                  <a:schemeClr val="accent2"/>
                </a:solidFill>
              </a:rPr>
              <a:t>5) NEW QUESTIONS AND OPPORTUNITIES FOR THE INSURANCE INDUSTRY</a:t>
            </a:r>
            <a:endParaRPr lang="it-IT" dirty="0"/>
          </a:p>
        </p:txBody>
      </p:sp>
      <p:sp>
        <p:nvSpPr>
          <p:cNvPr id="3" name="Sottotitolo 2">
            <a:extLst>
              <a:ext uri="{FF2B5EF4-FFF2-40B4-BE49-F238E27FC236}">
                <a16:creationId xmlns:a16="http://schemas.microsoft.com/office/drawing/2014/main" id="{CB3FB383-6EF8-4FEB-990C-7F937BBFFDA0}"/>
              </a:ext>
            </a:extLst>
          </p:cNvPr>
          <p:cNvSpPr>
            <a:spLocks noGrp="1"/>
          </p:cNvSpPr>
          <p:nvPr>
            <p:ph type="subTitle" idx="1"/>
          </p:nvPr>
        </p:nvSpPr>
        <p:spPr>
          <a:xfrm>
            <a:off x="467544" y="2204864"/>
            <a:ext cx="8136904" cy="3433936"/>
          </a:xfrm>
        </p:spPr>
        <p:txBody>
          <a:bodyPr/>
          <a:lstStyle/>
          <a:p>
            <a:pPr marL="457200" indent="-457200" algn="l">
              <a:buFont typeface="Arial" panose="020B0604020202020204" pitchFamily="34" charset="0"/>
              <a:buChar char="•"/>
            </a:pPr>
            <a:r>
              <a:rPr lang="it-IT" sz="2400" dirty="0"/>
              <a:t>For </a:t>
            </a:r>
            <a:r>
              <a:rPr lang="it-IT" sz="2400" dirty="0" err="1"/>
              <a:t>autonomous</a:t>
            </a:r>
            <a:r>
              <a:rPr lang="it-IT" sz="2400" dirty="0"/>
              <a:t> </a:t>
            </a:r>
            <a:r>
              <a:rPr lang="it-IT" sz="2400" dirty="0" err="1"/>
              <a:t>cars</a:t>
            </a:r>
            <a:r>
              <a:rPr lang="it-IT" sz="2400" dirty="0"/>
              <a:t>, in the case of an </a:t>
            </a:r>
            <a:r>
              <a:rPr lang="it-IT" sz="2400" dirty="0" err="1"/>
              <a:t>accident</a:t>
            </a:r>
            <a:r>
              <a:rPr lang="it-IT" sz="2400" dirty="0"/>
              <a:t>, </a:t>
            </a:r>
            <a:r>
              <a:rPr lang="it-IT" sz="2400" dirty="0" err="1"/>
              <a:t>there</a:t>
            </a:r>
            <a:r>
              <a:rPr lang="it-IT" sz="2400" dirty="0"/>
              <a:t> </a:t>
            </a:r>
            <a:r>
              <a:rPr lang="it-IT" sz="2400" dirty="0" err="1"/>
              <a:t>will</a:t>
            </a:r>
            <a:r>
              <a:rPr lang="it-IT" sz="2400" dirty="0"/>
              <a:t> </a:t>
            </a:r>
            <a:r>
              <a:rPr lang="it-IT" sz="2400" dirty="0" err="1"/>
              <a:t>only</a:t>
            </a:r>
            <a:r>
              <a:rPr lang="it-IT" sz="2400" dirty="0"/>
              <a:t> be the producer </a:t>
            </a:r>
            <a:r>
              <a:rPr lang="it-IT" sz="2400" dirty="0" err="1"/>
              <a:t>liability</a:t>
            </a:r>
            <a:r>
              <a:rPr lang="it-IT" sz="2400" dirty="0"/>
              <a:t>? </a:t>
            </a:r>
            <a:r>
              <a:rPr lang="it-IT" sz="2400" dirty="0" err="1"/>
              <a:t>Is</a:t>
            </a:r>
            <a:r>
              <a:rPr lang="it-IT" sz="2400" dirty="0"/>
              <a:t> it </a:t>
            </a:r>
            <a:r>
              <a:rPr lang="it-IT" sz="2400" dirty="0" err="1"/>
              <a:t>also</a:t>
            </a:r>
            <a:r>
              <a:rPr lang="it-IT" sz="2400" dirty="0"/>
              <a:t> a </a:t>
            </a:r>
            <a:r>
              <a:rPr lang="it-IT" sz="2400" dirty="0" err="1"/>
              <a:t>strict</a:t>
            </a:r>
            <a:r>
              <a:rPr lang="it-IT" sz="2400" dirty="0"/>
              <a:t> </a:t>
            </a:r>
            <a:r>
              <a:rPr lang="it-IT" sz="2400" dirty="0" err="1"/>
              <a:t>liability</a:t>
            </a:r>
            <a:r>
              <a:rPr lang="it-IT" sz="2400" dirty="0"/>
              <a:t>?</a:t>
            </a:r>
          </a:p>
          <a:p>
            <a:pPr marL="457200" indent="-457200" algn="l">
              <a:buFont typeface="Arial" panose="020B0604020202020204" pitchFamily="34" charset="0"/>
              <a:buChar char="•"/>
            </a:pPr>
            <a:endParaRPr lang="it-IT" sz="2400" dirty="0"/>
          </a:p>
          <a:p>
            <a:pPr marL="457200" indent="-457200" algn="l">
              <a:buFont typeface="Arial" panose="020B0604020202020204" pitchFamily="34" charset="0"/>
              <a:buChar char="•"/>
            </a:pPr>
            <a:r>
              <a:rPr lang="it-IT" sz="2400" dirty="0" err="1"/>
              <a:t>Without</a:t>
            </a:r>
            <a:r>
              <a:rPr lang="it-IT" sz="2400" dirty="0"/>
              <a:t> a human driver, </a:t>
            </a:r>
            <a:r>
              <a:rPr lang="it-IT" sz="2400" dirty="0" err="1"/>
              <a:t>there</a:t>
            </a:r>
            <a:r>
              <a:rPr lang="it-IT" sz="2400" dirty="0"/>
              <a:t> </a:t>
            </a:r>
            <a:r>
              <a:rPr lang="it-IT" sz="2400" dirty="0" err="1"/>
              <a:t>would</a:t>
            </a:r>
            <a:r>
              <a:rPr lang="it-IT" sz="2400" dirty="0"/>
              <a:t> </a:t>
            </a:r>
            <a:r>
              <a:rPr lang="it-IT" sz="2400" dirty="0" err="1"/>
              <a:t>still</a:t>
            </a:r>
            <a:r>
              <a:rPr lang="it-IT" sz="2400" dirty="0"/>
              <a:t> be </a:t>
            </a:r>
            <a:r>
              <a:rPr lang="it-IT" sz="2400" dirty="0" err="1"/>
              <a:t>strict</a:t>
            </a:r>
            <a:r>
              <a:rPr lang="it-IT" sz="2400" dirty="0"/>
              <a:t> </a:t>
            </a:r>
            <a:r>
              <a:rPr lang="it-IT" sz="2400" dirty="0" err="1"/>
              <a:t>liability</a:t>
            </a:r>
            <a:r>
              <a:rPr lang="it-IT" sz="2400" dirty="0"/>
              <a:t> for the </a:t>
            </a:r>
            <a:r>
              <a:rPr lang="it-IT" sz="2400" dirty="0" err="1"/>
              <a:t>vehicle</a:t>
            </a:r>
            <a:r>
              <a:rPr lang="it-IT" sz="2400" dirty="0"/>
              <a:t> </a:t>
            </a:r>
            <a:r>
              <a:rPr lang="it-IT" sz="2400" dirty="0" err="1"/>
              <a:t>owner</a:t>
            </a:r>
            <a:r>
              <a:rPr lang="it-IT" sz="2400" dirty="0"/>
              <a:t>? </a:t>
            </a:r>
          </a:p>
          <a:p>
            <a:pPr marL="457200" indent="-457200" algn="l">
              <a:buFont typeface="Arial" panose="020B0604020202020204" pitchFamily="34" charset="0"/>
              <a:buChar char="•"/>
            </a:pPr>
            <a:endParaRPr lang="it-IT" sz="2400" dirty="0"/>
          </a:p>
        </p:txBody>
      </p:sp>
    </p:spTree>
    <p:extLst>
      <p:ext uri="{BB962C8B-B14F-4D97-AF65-F5344CB8AC3E}">
        <p14:creationId xmlns:p14="http://schemas.microsoft.com/office/powerpoint/2010/main" val="49791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DD3E66-31A3-40B1-A839-4EB4C9B10EE2}"/>
              </a:ext>
            </a:extLst>
          </p:cNvPr>
          <p:cNvSpPr>
            <a:spLocks noGrp="1"/>
          </p:cNvSpPr>
          <p:nvPr>
            <p:ph type="title"/>
          </p:nvPr>
        </p:nvSpPr>
        <p:spPr/>
        <p:txBody>
          <a:bodyPr/>
          <a:lstStyle/>
          <a:p>
            <a:r>
              <a:rPr lang="it-IT" dirty="0"/>
              <a:t>New </a:t>
            </a:r>
            <a:r>
              <a:rPr lang="it-IT" dirty="0" err="1"/>
              <a:t>opportunities</a:t>
            </a:r>
            <a:r>
              <a:rPr lang="it-IT" dirty="0"/>
              <a:t> </a:t>
            </a:r>
            <a:r>
              <a:rPr lang="it-IT" dirty="0" err="1"/>
              <a:t>using</a:t>
            </a:r>
            <a:r>
              <a:rPr lang="it-IT" dirty="0"/>
              <a:t> Black Boxes:</a:t>
            </a:r>
          </a:p>
        </p:txBody>
      </p:sp>
      <p:sp>
        <p:nvSpPr>
          <p:cNvPr id="3" name="Segnaposto contenuto 2">
            <a:extLst>
              <a:ext uri="{FF2B5EF4-FFF2-40B4-BE49-F238E27FC236}">
                <a16:creationId xmlns:a16="http://schemas.microsoft.com/office/drawing/2014/main" id="{2D701D7B-57E9-431B-9204-0319C2FA5280}"/>
              </a:ext>
            </a:extLst>
          </p:cNvPr>
          <p:cNvSpPr>
            <a:spLocks noGrp="1"/>
          </p:cNvSpPr>
          <p:nvPr>
            <p:ph idx="1"/>
          </p:nvPr>
        </p:nvSpPr>
        <p:spPr>
          <a:xfrm>
            <a:off x="685800" y="1981200"/>
            <a:ext cx="7772400" cy="4114800"/>
          </a:xfrm>
        </p:spPr>
        <p:txBody>
          <a:bodyPr/>
          <a:lstStyle/>
          <a:p>
            <a:pPr marL="0" indent="0" algn="ctr">
              <a:buNone/>
            </a:pPr>
            <a:r>
              <a:rPr lang="it-IT" sz="2400" dirty="0"/>
              <a:t>«</a:t>
            </a:r>
            <a:r>
              <a:rPr lang="it-IT" sz="2400" dirty="0" err="1">
                <a:solidFill>
                  <a:schemeClr val="accent2"/>
                </a:solidFill>
              </a:rPr>
              <a:t>Pay</a:t>
            </a:r>
            <a:r>
              <a:rPr lang="it-IT" sz="2400" dirty="0">
                <a:solidFill>
                  <a:schemeClr val="accent2"/>
                </a:solidFill>
              </a:rPr>
              <a:t> </a:t>
            </a:r>
            <a:r>
              <a:rPr lang="it-IT" sz="2400" dirty="0" err="1">
                <a:solidFill>
                  <a:schemeClr val="accent2"/>
                </a:solidFill>
              </a:rPr>
              <a:t>as</a:t>
            </a:r>
            <a:r>
              <a:rPr lang="it-IT" sz="2400" dirty="0">
                <a:solidFill>
                  <a:schemeClr val="accent2"/>
                </a:solidFill>
              </a:rPr>
              <a:t> </a:t>
            </a:r>
            <a:r>
              <a:rPr lang="it-IT" sz="2400" dirty="0" err="1">
                <a:solidFill>
                  <a:schemeClr val="accent2"/>
                </a:solidFill>
              </a:rPr>
              <a:t>you</a:t>
            </a:r>
            <a:r>
              <a:rPr lang="it-IT" sz="2400" dirty="0">
                <a:solidFill>
                  <a:schemeClr val="accent2"/>
                </a:solidFill>
              </a:rPr>
              <a:t> go</a:t>
            </a:r>
            <a:r>
              <a:rPr lang="it-IT" sz="2400" dirty="0"/>
              <a:t>» or «</a:t>
            </a:r>
            <a:r>
              <a:rPr lang="it-IT" sz="2400" dirty="0" err="1">
                <a:solidFill>
                  <a:schemeClr val="accent2"/>
                </a:solidFill>
              </a:rPr>
              <a:t>Pay</a:t>
            </a:r>
            <a:r>
              <a:rPr lang="it-IT" sz="2400" dirty="0">
                <a:solidFill>
                  <a:schemeClr val="accent2"/>
                </a:solidFill>
              </a:rPr>
              <a:t> per use</a:t>
            </a:r>
            <a:r>
              <a:rPr lang="it-IT" sz="2400" dirty="0"/>
              <a:t>»</a:t>
            </a:r>
          </a:p>
          <a:p>
            <a:pPr marL="0" indent="0" algn="ctr">
              <a:buNone/>
            </a:pPr>
            <a:endParaRPr lang="it-IT" sz="2400" dirty="0"/>
          </a:p>
          <a:p>
            <a:pPr marL="0" indent="0" algn="ctr">
              <a:buNone/>
            </a:pPr>
            <a:endParaRPr lang="it-IT" sz="2400" dirty="0"/>
          </a:p>
          <a:p>
            <a:pPr marL="0" indent="0" algn="ctr">
              <a:buNone/>
            </a:pPr>
            <a:endParaRPr lang="it-IT" sz="2400" dirty="0"/>
          </a:p>
          <a:p>
            <a:pPr marL="0" indent="0" algn="ctr">
              <a:buNone/>
            </a:pPr>
            <a:endParaRPr lang="it-IT" sz="2400" dirty="0"/>
          </a:p>
          <a:p>
            <a:pPr marL="0" indent="0" algn="ctr">
              <a:buNone/>
            </a:pPr>
            <a:r>
              <a:rPr lang="it-IT" sz="2400" cap="small" dirty="0" err="1">
                <a:solidFill>
                  <a:srgbClr val="CC00CC"/>
                </a:solidFill>
              </a:rPr>
              <a:t>Pay</a:t>
            </a:r>
            <a:r>
              <a:rPr lang="it-IT" sz="2400" cap="small" dirty="0">
                <a:solidFill>
                  <a:srgbClr val="CC00CC"/>
                </a:solidFill>
              </a:rPr>
              <a:t> </a:t>
            </a:r>
            <a:r>
              <a:rPr lang="it-IT" sz="2400" cap="small" dirty="0" err="1">
                <a:solidFill>
                  <a:srgbClr val="CC00CC"/>
                </a:solidFill>
              </a:rPr>
              <a:t>how</a:t>
            </a:r>
            <a:r>
              <a:rPr lang="it-IT" sz="2400" cap="small" dirty="0">
                <a:solidFill>
                  <a:srgbClr val="CC00CC"/>
                </a:solidFill>
              </a:rPr>
              <a:t> </a:t>
            </a:r>
            <a:r>
              <a:rPr lang="it-IT" sz="2400" cap="small" dirty="0" err="1">
                <a:solidFill>
                  <a:srgbClr val="CC00CC"/>
                </a:solidFill>
              </a:rPr>
              <a:t>you</a:t>
            </a:r>
            <a:r>
              <a:rPr lang="it-IT" sz="2400" cap="small" dirty="0">
                <a:solidFill>
                  <a:srgbClr val="CC00CC"/>
                </a:solidFill>
              </a:rPr>
              <a:t> drive</a:t>
            </a:r>
          </a:p>
          <a:p>
            <a:pPr marL="0" indent="0" algn="ctr">
              <a:buNone/>
            </a:pPr>
            <a:r>
              <a:rPr lang="it-IT" sz="1800" cap="small" dirty="0">
                <a:solidFill>
                  <a:srgbClr val="7030A0"/>
                </a:solidFill>
              </a:rPr>
              <a:t>(</a:t>
            </a:r>
            <a:r>
              <a:rPr lang="it-IT" sz="1800" i="1" dirty="0" err="1">
                <a:solidFill>
                  <a:srgbClr val="7030A0"/>
                </a:solidFill>
              </a:rPr>
              <a:t>taylor</a:t>
            </a:r>
            <a:r>
              <a:rPr lang="it-IT" sz="1800" i="1" dirty="0">
                <a:solidFill>
                  <a:srgbClr val="7030A0"/>
                </a:solidFill>
              </a:rPr>
              <a:t>-made </a:t>
            </a:r>
            <a:r>
              <a:rPr lang="it-IT" sz="1800" i="1" dirty="0" err="1">
                <a:solidFill>
                  <a:srgbClr val="7030A0"/>
                </a:solidFill>
              </a:rPr>
              <a:t>insurance</a:t>
            </a:r>
            <a:r>
              <a:rPr lang="it-IT" sz="1800" i="1" cap="small" dirty="0">
                <a:solidFill>
                  <a:srgbClr val="7030A0"/>
                </a:solidFill>
              </a:rPr>
              <a:t>)</a:t>
            </a:r>
            <a:endParaRPr lang="it-IT" sz="1800" cap="small" dirty="0">
              <a:solidFill>
                <a:srgbClr val="7030A0"/>
              </a:solidFill>
            </a:endParaRPr>
          </a:p>
        </p:txBody>
      </p:sp>
      <p:sp>
        <p:nvSpPr>
          <p:cNvPr id="4" name="Freccia in giù 3">
            <a:extLst>
              <a:ext uri="{FF2B5EF4-FFF2-40B4-BE49-F238E27FC236}">
                <a16:creationId xmlns:a16="http://schemas.microsoft.com/office/drawing/2014/main" id="{6B663030-4D16-41B1-8A97-3E4266EC8CF0}"/>
              </a:ext>
            </a:extLst>
          </p:cNvPr>
          <p:cNvSpPr/>
          <p:nvPr/>
        </p:nvSpPr>
        <p:spPr>
          <a:xfrm>
            <a:off x="4329684" y="285293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6121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a:extLst>
              <a:ext uri="{FF2B5EF4-FFF2-40B4-BE49-F238E27FC236}">
                <a16:creationId xmlns:a16="http://schemas.microsoft.com/office/drawing/2014/main" id="{C5CEB7B5-D4F5-4EF2-87E7-024F12B09774}"/>
              </a:ext>
            </a:extLst>
          </p:cNvPr>
          <p:cNvSpPr>
            <a:spLocks noGrp="1" noChangeArrowheads="1"/>
          </p:cNvSpPr>
          <p:nvPr>
            <p:ph type="ctrTitle"/>
          </p:nvPr>
        </p:nvSpPr>
        <p:spPr>
          <a:xfrm>
            <a:off x="685800" y="981075"/>
            <a:ext cx="7772400" cy="1152525"/>
          </a:xfrm>
        </p:spPr>
        <p:txBody>
          <a:bodyPr/>
          <a:lstStyle/>
          <a:p>
            <a:r>
              <a:rPr lang="it-IT" altLang="it-IT">
                <a:solidFill>
                  <a:schemeClr val="accent2"/>
                </a:solidFill>
              </a:rPr>
              <a:t>1) NEW DATABASES</a:t>
            </a:r>
            <a:br>
              <a:rPr lang="it-IT" altLang="it-IT"/>
            </a:br>
            <a:endParaRPr lang="it-IT" altLang="it-IT"/>
          </a:p>
        </p:txBody>
      </p:sp>
      <p:sp>
        <p:nvSpPr>
          <p:cNvPr id="3" name="Sottotitolo 2">
            <a:extLst>
              <a:ext uri="{FF2B5EF4-FFF2-40B4-BE49-F238E27FC236}">
                <a16:creationId xmlns:a16="http://schemas.microsoft.com/office/drawing/2014/main" id="{69794E3C-3FAA-4D46-8E53-AD0A76A357D7}"/>
              </a:ext>
            </a:extLst>
          </p:cNvPr>
          <p:cNvSpPr>
            <a:spLocks noGrp="1"/>
          </p:cNvSpPr>
          <p:nvPr>
            <p:ph type="subTitle" idx="1"/>
          </p:nvPr>
        </p:nvSpPr>
        <p:spPr>
          <a:xfrm>
            <a:off x="685800" y="1844675"/>
            <a:ext cx="7086600" cy="4032250"/>
          </a:xfrm>
        </p:spPr>
        <p:txBody>
          <a:bodyPr/>
          <a:lstStyle/>
          <a:p>
            <a:pPr algn="l">
              <a:defRPr/>
            </a:pPr>
            <a:endParaRPr lang="it-IT" sz="1800" dirty="0"/>
          </a:p>
          <a:p>
            <a:pPr marL="285750" indent="-285750" algn="l">
              <a:buFontTx/>
              <a:buChar char="-"/>
              <a:defRPr/>
            </a:pPr>
            <a:r>
              <a:rPr lang="it-IT" sz="1800" dirty="0"/>
              <a:t>Law 24.01.2012, n. 1 and </a:t>
            </a:r>
            <a:r>
              <a:rPr lang="it-IT" sz="1800" dirty="0" err="1"/>
              <a:t>further</a:t>
            </a:r>
            <a:r>
              <a:rPr lang="it-IT" sz="1800" dirty="0"/>
              <a:t> </a:t>
            </a:r>
            <a:r>
              <a:rPr lang="it-IT" sz="1800" dirty="0" err="1"/>
              <a:t>modifications</a:t>
            </a:r>
            <a:r>
              <a:rPr lang="it-IT" sz="1800" dirty="0"/>
              <a:t> </a:t>
            </a:r>
            <a:r>
              <a:rPr lang="it-IT" sz="1800" dirty="0" err="1"/>
              <a:t>introduced</a:t>
            </a:r>
            <a:r>
              <a:rPr lang="it-IT" sz="1800" dirty="0"/>
              <a:t>:</a:t>
            </a:r>
          </a:p>
          <a:p>
            <a:pPr marL="742950" lvl="1" indent="-285750" algn="l">
              <a:buFont typeface="Arial" panose="020B0604020202020204" pitchFamily="34" charset="0"/>
              <a:buChar char="•"/>
              <a:defRPr/>
            </a:pPr>
            <a:r>
              <a:rPr lang="it-IT" sz="1600" dirty="0" err="1"/>
              <a:t>Traffic</a:t>
            </a:r>
            <a:r>
              <a:rPr lang="it-IT" sz="1600" dirty="0"/>
              <a:t> </a:t>
            </a:r>
            <a:r>
              <a:rPr lang="it-IT" sz="1600" dirty="0" err="1"/>
              <a:t>accidents</a:t>
            </a:r>
            <a:r>
              <a:rPr lang="it-IT" sz="1600" dirty="0"/>
              <a:t> database;</a:t>
            </a:r>
          </a:p>
          <a:p>
            <a:pPr marL="742950" lvl="1" indent="-285750" algn="l">
              <a:buFont typeface="Arial" panose="020B0604020202020204" pitchFamily="34" charset="0"/>
              <a:buChar char="•"/>
              <a:defRPr/>
            </a:pPr>
            <a:r>
              <a:rPr lang="it-IT" sz="1600" dirty="0" err="1"/>
              <a:t>Witnesses</a:t>
            </a:r>
            <a:r>
              <a:rPr lang="it-IT" sz="1600" dirty="0"/>
              <a:t> database;</a:t>
            </a:r>
          </a:p>
          <a:p>
            <a:pPr marL="742950" lvl="1" indent="-285750" algn="l">
              <a:buFont typeface="Arial" panose="020B0604020202020204" pitchFamily="34" charset="0"/>
              <a:buChar char="•"/>
              <a:defRPr/>
            </a:pPr>
            <a:r>
              <a:rPr lang="it-IT" sz="1600" dirty="0" err="1"/>
              <a:t>Injured</a:t>
            </a:r>
            <a:r>
              <a:rPr lang="it-IT" sz="1600" dirty="0"/>
              <a:t> parties</a:t>
            </a:r>
            <a:r>
              <a:rPr lang="it-IT" sz="1400" dirty="0"/>
              <a:t> d</a:t>
            </a:r>
            <a:r>
              <a:rPr lang="it-IT" sz="1600" dirty="0"/>
              <a:t>atabase.</a:t>
            </a:r>
          </a:p>
          <a:p>
            <a:pPr lvl="1" algn="l">
              <a:defRPr/>
            </a:pPr>
            <a:endParaRPr lang="it-IT" sz="1400" dirty="0"/>
          </a:p>
          <a:p>
            <a:pPr marL="285750" lvl="1" indent="-285750" algn="l">
              <a:buFontTx/>
              <a:buChar char="-"/>
              <a:defRPr/>
            </a:pPr>
            <a:r>
              <a:rPr lang="it-IT" sz="1800" dirty="0"/>
              <a:t>Art. 135 </a:t>
            </a:r>
            <a:r>
              <a:rPr lang="it-IT" sz="1800" dirty="0" err="1"/>
              <a:t>Italian</a:t>
            </a:r>
            <a:r>
              <a:rPr lang="it-IT" sz="1800" dirty="0"/>
              <a:t> Insurance Code</a:t>
            </a:r>
          </a:p>
          <a:p>
            <a:pPr marL="285750" lvl="1" indent="-285750" algn="l">
              <a:buFontTx/>
              <a:buChar char="-"/>
              <a:defRPr/>
            </a:pPr>
            <a:endParaRPr lang="it-IT" sz="1800" dirty="0"/>
          </a:p>
          <a:p>
            <a:pPr marL="285750" lvl="1" indent="-285750" algn="l">
              <a:buFontTx/>
              <a:buChar char="-"/>
              <a:defRPr/>
            </a:pPr>
            <a:r>
              <a:rPr lang="it-IT" sz="1800" dirty="0"/>
              <a:t>IVASS </a:t>
            </a:r>
            <a:r>
              <a:rPr lang="it-IT" sz="1800" dirty="0" err="1"/>
              <a:t>Regulation</a:t>
            </a:r>
            <a:r>
              <a:rPr lang="it-IT" sz="1800" dirty="0"/>
              <a:t> n. 23/2016</a:t>
            </a:r>
          </a:p>
          <a:p>
            <a:pPr marL="285750" lvl="1" indent="-285750" algn="l">
              <a:buFontTx/>
              <a:buChar char="-"/>
              <a:defRPr/>
            </a:pPr>
            <a:endParaRPr lang="it-IT" sz="1800" dirty="0"/>
          </a:p>
          <a:p>
            <a:pPr marL="285750" lvl="1" indent="-285750" algn="l">
              <a:buFontTx/>
              <a:buChar char="-"/>
              <a:defRPr/>
            </a:pPr>
            <a:r>
              <a:rPr lang="it-IT" sz="1800" dirty="0"/>
              <a:t>Law 04.08.2017, n. 124 (</a:t>
            </a:r>
            <a:r>
              <a:rPr lang="it-IT" sz="1800" dirty="0" err="1"/>
              <a:t>competition</a:t>
            </a:r>
            <a:r>
              <a:rPr lang="it-IT" sz="1800" dirty="0"/>
              <a:t> law, </a:t>
            </a:r>
            <a:r>
              <a:rPr lang="it-IT" sz="1800" dirty="0" err="1"/>
              <a:t>modifications</a:t>
            </a:r>
            <a:r>
              <a:rPr lang="it-IT" sz="1800" dirty="0"/>
              <a:t> to Insurance Code)</a:t>
            </a:r>
          </a:p>
          <a:p>
            <a:pPr lvl="1" algn="l">
              <a:defRPr/>
            </a:pPr>
            <a:endParaRPr lang="it-IT" sz="1800" dirty="0">
              <a:ea typeface="+mn-ea"/>
              <a:cs typeface="+mn-cs"/>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a:extLst>
              <a:ext uri="{FF2B5EF4-FFF2-40B4-BE49-F238E27FC236}">
                <a16:creationId xmlns:a16="http://schemas.microsoft.com/office/drawing/2014/main" id="{A1451A87-F492-471E-9D92-E73170B88817}"/>
              </a:ext>
            </a:extLst>
          </p:cNvPr>
          <p:cNvSpPr>
            <a:spLocks noGrp="1" noChangeArrowheads="1"/>
          </p:cNvSpPr>
          <p:nvPr>
            <p:ph type="title"/>
          </p:nvPr>
        </p:nvSpPr>
        <p:spPr>
          <a:xfrm>
            <a:off x="685800" y="828675"/>
            <a:ext cx="7772400" cy="4832350"/>
          </a:xfrm>
        </p:spPr>
        <p:txBody>
          <a:bodyPr/>
          <a:lstStyle/>
          <a:p>
            <a:pPr algn="l"/>
            <a:r>
              <a:rPr lang="it-IT" altLang="it-IT" sz="2000" dirty="0"/>
              <a:t>IVASS (</a:t>
            </a:r>
            <a:r>
              <a:rPr lang="it-IT" altLang="it-IT" sz="2000" dirty="0" err="1"/>
              <a:t>Italian</a:t>
            </a:r>
            <a:r>
              <a:rPr lang="it-IT" altLang="it-IT" sz="2000" dirty="0"/>
              <a:t> Insurance Authority) </a:t>
            </a:r>
            <a:r>
              <a:rPr lang="it-IT" altLang="it-IT" sz="2000" dirty="0" err="1"/>
              <a:t>controls</a:t>
            </a:r>
            <a:r>
              <a:rPr lang="it-IT" altLang="it-IT" sz="2000" dirty="0"/>
              <a:t> and </a:t>
            </a:r>
            <a:r>
              <a:rPr lang="it-IT" altLang="it-IT" sz="2000" dirty="0" err="1"/>
              <a:t>manages</a:t>
            </a:r>
            <a:r>
              <a:rPr lang="it-IT" altLang="it-IT" sz="2000" dirty="0"/>
              <a:t> </a:t>
            </a:r>
            <a:r>
              <a:rPr lang="it-IT" altLang="it-IT" sz="2000" dirty="0" err="1"/>
              <a:t>all</a:t>
            </a:r>
            <a:r>
              <a:rPr lang="it-IT" altLang="it-IT" sz="2000" dirty="0"/>
              <a:t> </a:t>
            </a:r>
            <a:r>
              <a:rPr lang="it-IT" altLang="it-IT" sz="2000" dirty="0" err="1"/>
              <a:t>three</a:t>
            </a:r>
            <a:r>
              <a:rPr lang="it-IT" altLang="it-IT" sz="2000" dirty="0"/>
              <a:t> Databases.</a:t>
            </a:r>
            <a:br>
              <a:rPr lang="it-IT" altLang="it-IT" sz="2000" dirty="0"/>
            </a:br>
            <a:br>
              <a:rPr lang="it-IT" altLang="it-IT" sz="2000" dirty="0"/>
            </a:br>
            <a:r>
              <a:rPr lang="it-IT" altLang="it-IT" sz="2000" dirty="0" err="1"/>
              <a:t>All</a:t>
            </a:r>
            <a:r>
              <a:rPr lang="it-IT" altLang="it-IT" sz="2000" dirty="0"/>
              <a:t> </a:t>
            </a:r>
            <a:r>
              <a:rPr lang="it-IT" altLang="it-IT" sz="2000" dirty="0" err="1"/>
              <a:t>italian</a:t>
            </a:r>
            <a:r>
              <a:rPr lang="it-IT" altLang="it-IT" sz="2000" dirty="0"/>
              <a:t> </a:t>
            </a:r>
            <a:r>
              <a:rPr lang="it-IT" altLang="it-IT" sz="2000" dirty="0" err="1"/>
              <a:t>insurance</a:t>
            </a:r>
            <a:r>
              <a:rPr lang="it-IT" altLang="it-IT" sz="2000" dirty="0"/>
              <a:t> companies </a:t>
            </a:r>
            <a:r>
              <a:rPr lang="it-IT" altLang="it-IT" sz="2000" dirty="0" err="1"/>
              <a:t>have</a:t>
            </a:r>
            <a:r>
              <a:rPr lang="it-IT" altLang="it-IT" sz="2000" dirty="0"/>
              <a:t> to </a:t>
            </a:r>
            <a:r>
              <a:rPr lang="it-IT" altLang="it-IT" sz="2000" dirty="0" err="1"/>
              <a:t>transmit</a:t>
            </a:r>
            <a:r>
              <a:rPr lang="it-IT" altLang="it-IT" sz="2000" dirty="0"/>
              <a:t> </a:t>
            </a:r>
            <a:r>
              <a:rPr lang="it-IT" altLang="it-IT" sz="2000" dirty="0" err="1"/>
              <a:t>informations</a:t>
            </a:r>
            <a:r>
              <a:rPr lang="it-IT" altLang="it-IT" sz="2000" dirty="0"/>
              <a:t> to IVASS </a:t>
            </a:r>
            <a:r>
              <a:rPr lang="it-IT" altLang="it-IT" sz="2000" dirty="0" err="1"/>
              <a:t>about</a:t>
            </a:r>
            <a:r>
              <a:rPr lang="it-IT" altLang="it-IT" sz="2000" dirty="0"/>
              <a:t> </a:t>
            </a:r>
            <a:r>
              <a:rPr lang="it-IT" altLang="it-IT" sz="2000" dirty="0" err="1"/>
              <a:t>every</a:t>
            </a:r>
            <a:r>
              <a:rPr lang="it-IT" altLang="it-IT" sz="2000" dirty="0"/>
              <a:t> </a:t>
            </a:r>
            <a:r>
              <a:rPr lang="it-IT" altLang="it-IT" sz="2000" dirty="0" err="1"/>
              <a:t>accident</a:t>
            </a:r>
            <a:r>
              <a:rPr lang="it-IT" altLang="it-IT" sz="2000" dirty="0"/>
              <a:t> and </a:t>
            </a:r>
            <a:r>
              <a:rPr lang="it-IT" altLang="it-IT" sz="2000" dirty="0" err="1"/>
              <a:t>loss</a:t>
            </a:r>
            <a:r>
              <a:rPr lang="it-IT" altLang="it-IT" sz="2000" dirty="0"/>
              <a:t> </a:t>
            </a:r>
            <a:r>
              <a:rPr lang="it-IT" altLang="it-IT" sz="2000" dirty="0" err="1"/>
              <a:t>they</a:t>
            </a:r>
            <a:r>
              <a:rPr lang="it-IT" altLang="it-IT" sz="2000" dirty="0"/>
              <a:t> are </a:t>
            </a:r>
            <a:r>
              <a:rPr lang="it-IT" altLang="it-IT" sz="2000" dirty="0" err="1"/>
              <a:t>handling</a:t>
            </a:r>
            <a:r>
              <a:rPr lang="it-IT" altLang="it-IT" sz="2000" dirty="0"/>
              <a:t>.</a:t>
            </a:r>
            <a:br>
              <a:rPr lang="it-IT" altLang="it-IT" sz="2000" dirty="0"/>
            </a:br>
            <a:br>
              <a:rPr lang="it-IT" altLang="it-IT" sz="2000" dirty="0"/>
            </a:br>
            <a:r>
              <a:rPr lang="it-IT" altLang="it-IT" sz="2000" dirty="0" err="1"/>
              <a:t>Every</a:t>
            </a:r>
            <a:r>
              <a:rPr lang="it-IT" altLang="it-IT" sz="2000" dirty="0"/>
              <a:t> information and data </a:t>
            </a:r>
            <a:r>
              <a:rPr lang="it-IT" altLang="it-IT" sz="2000" dirty="0" err="1"/>
              <a:t>is</a:t>
            </a:r>
            <a:r>
              <a:rPr lang="it-IT" altLang="it-IT" sz="2000" dirty="0"/>
              <a:t> </a:t>
            </a:r>
            <a:r>
              <a:rPr lang="it-IT" altLang="it-IT" sz="2000" dirty="0" err="1"/>
              <a:t>digitally</a:t>
            </a:r>
            <a:r>
              <a:rPr lang="it-IT" altLang="it-IT" sz="2000" dirty="0"/>
              <a:t> </a:t>
            </a:r>
            <a:r>
              <a:rPr lang="it-IT" altLang="it-IT" sz="2000" dirty="0" err="1"/>
              <a:t>transferred</a:t>
            </a:r>
            <a:r>
              <a:rPr lang="it-IT" altLang="it-IT" sz="2000" dirty="0"/>
              <a:t> by an </a:t>
            </a:r>
            <a:r>
              <a:rPr lang="it-IT" altLang="it-IT" sz="2000" dirty="0" err="1"/>
              <a:t>electronic</a:t>
            </a:r>
            <a:r>
              <a:rPr lang="it-IT" altLang="it-IT" sz="2000" dirty="0"/>
              <a:t> </a:t>
            </a:r>
            <a:r>
              <a:rPr lang="it-IT" altLang="it-IT" sz="2000" dirty="0" err="1"/>
              <a:t>application</a:t>
            </a:r>
            <a:r>
              <a:rPr lang="it-IT" altLang="it-IT" sz="2000" dirty="0"/>
              <a:t>.</a:t>
            </a:r>
            <a:br>
              <a:rPr lang="it-IT" altLang="it-IT" sz="2000" dirty="0"/>
            </a:br>
            <a:br>
              <a:rPr lang="it-IT" altLang="it-IT" sz="2000" dirty="0"/>
            </a:br>
            <a:r>
              <a:rPr lang="it-IT" altLang="it-IT" sz="2000" dirty="0"/>
              <a:t>Insurance companies access Databases for </a:t>
            </a:r>
            <a:r>
              <a:rPr lang="it-IT" altLang="it-IT" sz="2000" dirty="0" err="1"/>
              <a:t>every</a:t>
            </a:r>
            <a:r>
              <a:rPr lang="it-IT" altLang="it-IT" sz="2000" dirty="0"/>
              <a:t> </a:t>
            </a:r>
            <a:r>
              <a:rPr lang="it-IT" altLang="it-IT" sz="2000" dirty="0" err="1"/>
              <a:t>damage</a:t>
            </a:r>
            <a:r>
              <a:rPr lang="it-IT" altLang="it-IT" sz="2000" dirty="0"/>
              <a:t> to check </a:t>
            </a:r>
            <a:r>
              <a:rPr lang="it-IT" altLang="it-IT" sz="2000" dirty="0" err="1"/>
              <a:t>if</a:t>
            </a:r>
            <a:r>
              <a:rPr lang="it-IT" altLang="it-IT" sz="2000" dirty="0"/>
              <a:t> </a:t>
            </a:r>
            <a:r>
              <a:rPr lang="it-IT" altLang="it-IT" sz="2000" dirty="0" err="1"/>
              <a:t>there</a:t>
            </a:r>
            <a:r>
              <a:rPr lang="it-IT" altLang="it-IT" sz="2000" dirty="0"/>
              <a:t> are </a:t>
            </a:r>
            <a:r>
              <a:rPr lang="it-IT" altLang="it-IT" sz="2000" dirty="0" err="1"/>
              <a:t>indications</a:t>
            </a:r>
            <a:r>
              <a:rPr lang="it-IT" altLang="it-IT" sz="2000" dirty="0"/>
              <a:t> of a </a:t>
            </a:r>
            <a:r>
              <a:rPr lang="it-IT" altLang="it-IT" sz="2000" dirty="0" err="1"/>
              <a:t>possible</a:t>
            </a:r>
            <a:r>
              <a:rPr lang="it-IT" altLang="it-IT" sz="2000" dirty="0"/>
              <a:t> </a:t>
            </a:r>
            <a:r>
              <a:rPr lang="it-IT" altLang="it-IT" sz="2000" dirty="0" err="1"/>
              <a:t>fraud</a:t>
            </a:r>
            <a:r>
              <a:rPr lang="it-IT" altLang="it-IT" sz="2000" dirty="0"/>
              <a:t> or </a:t>
            </a:r>
            <a:r>
              <a:rPr lang="it-IT" altLang="it-IT" sz="2000" dirty="0" err="1"/>
              <a:t>cheat</a:t>
            </a:r>
            <a:r>
              <a:rPr lang="it-IT" altLang="it-IT" sz="2000" dirty="0"/>
              <a:t>.</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CBAA6CE-7E88-4080-9B40-647A85473103}"/>
              </a:ext>
            </a:extLst>
          </p:cNvPr>
          <p:cNvSpPr txBox="1"/>
          <p:nvPr/>
        </p:nvSpPr>
        <p:spPr>
          <a:xfrm>
            <a:off x="2627313" y="1311275"/>
            <a:ext cx="3889375" cy="738188"/>
          </a:xfrm>
          <a:prstGeom prst="rect">
            <a:avLst/>
          </a:prstGeom>
          <a:gradFill>
            <a:gsLst>
              <a:gs pos="2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lgn="ctr">
              <a:defRPr/>
            </a:pPr>
            <a:r>
              <a:rPr lang="it-IT" b="1" dirty="0"/>
              <a:t>IVASS</a:t>
            </a:r>
          </a:p>
          <a:p>
            <a:pPr algn="ctr">
              <a:defRPr/>
            </a:pPr>
            <a:r>
              <a:rPr lang="it-IT" sz="1800" dirty="0"/>
              <a:t>(</a:t>
            </a:r>
            <a:r>
              <a:rPr lang="it-IT" sz="1800" dirty="0" err="1"/>
              <a:t>integrated</a:t>
            </a:r>
            <a:r>
              <a:rPr lang="it-IT" sz="1800" dirty="0"/>
              <a:t> </a:t>
            </a:r>
            <a:r>
              <a:rPr lang="it-IT" sz="1800" dirty="0" err="1"/>
              <a:t>electronic</a:t>
            </a:r>
            <a:r>
              <a:rPr lang="it-IT" sz="1800" dirty="0"/>
              <a:t> </a:t>
            </a:r>
            <a:r>
              <a:rPr lang="it-IT" sz="1800" dirty="0" err="1"/>
              <a:t>archive</a:t>
            </a:r>
            <a:r>
              <a:rPr lang="it-IT" sz="1800" dirty="0"/>
              <a:t>)</a:t>
            </a:r>
          </a:p>
        </p:txBody>
      </p:sp>
      <p:sp>
        <p:nvSpPr>
          <p:cNvPr id="11267" name="CasellaDiTesto 5">
            <a:extLst>
              <a:ext uri="{FF2B5EF4-FFF2-40B4-BE49-F238E27FC236}">
                <a16:creationId xmlns:a16="http://schemas.microsoft.com/office/drawing/2014/main" id="{05B5CA7B-CCD7-4830-AC1F-EC6671877106}"/>
              </a:ext>
            </a:extLst>
          </p:cNvPr>
          <p:cNvSpPr txBox="1">
            <a:spLocks noChangeArrowheads="1"/>
          </p:cNvSpPr>
          <p:nvPr/>
        </p:nvSpPr>
        <p:spPr bwMode="auto">
          <a:xfrm>
            <a:off x="3352800" y="2936875"/>
            <a:ext cx="2665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800"/>
              <a:t>Witnesses Database</a:t>
            </a:r>
          </a:p>
        </p:txBody>
      </p:sp>
      <p:sp>
        <p:nvSpPr>
          <p:cNvPr id="11268" name="CasellaDiTesto 6">
            <a:extLst>
              <a:ext uri="{FF2B5EF4-FFF2-40B4-BE49-F238E27FC236}">
                <a16:creationId xmlns:a16="http://schemas.microsoft.com/office/drawing/2014/main" id="{C868523C-8FCA-4958-A560-7AA9E903A44B}"/>
              </a:ext>
            </a:extLst>
          </p:cNvPr>
          <p:cNvSpPr txBox="1">
            <a:spLocks noChangeArrowheads="1"/>
          </p:cNvSpPr>
          <p:nvPr/>
        </p:nvSpPr>
        <p:spPr bwMode="auto">
          <a:xfrm>
            <a:off x="6372225" y="2892425"/>
            <a:ext cx="266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a:t>Injured Database</a:t>
            </a:r>
          </a:p>
        </p:txBody>
      </p:sp>
      <p:sp>
        <p:nvSpPr>
          <p:cNvPr id="11269" name="CasellaDiTesto 7">
            <a:extLst>
              <a:ext uri="{FF2B5EF4-FFF2-40B4-BE49-F238E27FC236}">
                <a16:creationId xmlns:a16="http://schemas.microsoft.com/office/drawing/2014/main" id="{8D83021F-12DD-4C73-8263-26069761C0C2}"/>
              </a:ext>
            </a:extLst>
          </p:cNvPr>
          <p:cNvSpPr txBox="1">
            <a:spLocks noChangeArrowheads="1"/>
          </p:cNvSpPr>
          <p:nvPr/>
        </p:nvSpPr>
        <p:spPr bwMode="auto">
          <a:xfrm>
            <a:off x="719138" y="2819400"/>
            <a:ext cx="266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a:t>Damages Database</a:t>
            </a:r>
          </a:p>
        </p:txBody>
      </p:sp>
      <p:sp>
        <p:nvSpPr>
          <p:cNvPr id="11270" name="CasellaDiTesto 8">
            <a:extLst>
              <a:ext uri="{FF2B5EF4-FFF2-40B4-BE49-F238E27FC236}">
                <a16:creationId xmlns:a16="http://schemas.microsoft.com/office/drawing/2014/main" id="{6FFFE5FA-877D-49A8-97B2-136994B2E51C}"/>
              </a:ext>
            </a:extLst>
          </p:cNvPr>
          <p:cNvSpPr txBox="1">
            <a:spLocks noChangeArrowheads="1"/>
          </p:cNvSpPr>
          <p:nvPr/>
        </p:nvSpPr>
        <p:spPr bwMode="auto">
          <a:xfrm>
            <a:off x="1474788" y="4622800"/>
            <a:ext cx="6337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a:t>INSURANCE COMPANIES</a:t>
            </a:r>
          </a:p>
        </p:txBody>
      </p:sp>
      <p:sp>
        <p:nvSpPr>
          <p:cNvPr id="13" name="Freccia bidirezionale verticale 12">
            <a:extLst>
              <a:ext uri="{FF2B5EF4-FFF2-40B4-BE49-F238E27FC236}">
                <a16:creationId xmlns:a16="http://schemas.microsoft.com/office/drawing/2014/main" id="{99FA698E-939A-4A64-81D8-C959564AB3DC}"/>
              </a:ext>
            </a:extLst>
          </p:cNvPr>
          <p:cNvSpPr/>
          <p:nvPr/>
        </p:nvSpPr>
        <p:spPr>
          <a:xfrm>
            <a:off x="1909763" y="3536950"/>
            <a:ext cx="484187" cy="871538"/>
          </a:xfrm>
          <a:prstGeom prst="upDownArrow">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4" name="Freccia bidirezionale verticale 13">
            <a:extLst>
              <a:ext uri="{FF2B5EF4-FFF2-40B4-BE49-F238E27FC236}">
                <a16:creationId xmlns:a16="http://schemas.microsoft.com/office/drawing/2014/main" id="{DD825397-4E38-4343-9442-801405D277C9}"/>
              </a:ext>
            </a:extLst>
          </p:cNvPr>
          <p:cNvSpPr/>
          <p:nvPr/>
        </p:nvSpPr>
        <p:spPr>
          <a:xfrm>
            <a:off x="4443413" y="3529013"/>
            <a:ext cx="484187" cy="869950"/>
          </a:xfrm>
          <a:prstGeom prst="upDownArrow">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5" name="Freccia bidirezionale verticale 14">
            <a:extLst>
              <a:ext uri="{FF2B5EF4-FFF2-40B4-BE49-F238E27FC236}">
                <a16:creationId xmlns:a16="http://schemas.microsoft.com/office/drawing/2014/main" id="{7682A40C-9FC4-4295-9486-EFF725F4DEE0}"/>
              </a:ext>
            </a:extLst>
          </p:cNvPr>
          <p:cNvSpPr/>
          <p:nvPr/>
        </p:nvSpPr>
        <p:spPr>
          <a:xfrm>
            <a:off x="7018338" y="3529013"/>
            <a:ext cx="484187" cy="869950"/>
          </a:xfrm>
          <a:prstGeom prst="upDownArrow">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6" name="Freccia in su 15">
            <a:extLst>
              <a:ext uri="{FF2B5EF4-FFF2-40B4-BE49-F238E27FC236}">
                <a16:creationId xmlns:a16="http://schemas.microsoft.com/office/drawing/2014/main" id="{149D73D1-E390-4225-919E-61EE4007BEC1}"/>
              </a:ext>
            </a:extLst>
          </p:cNvPr>
          <p:cNvSpPr/>
          <p:nvPr/>
        </p:nvSpPr>
        <p:spPr>
          <a:xfrm rot="2701665">
            <a:off x="2074863" y="2092325"/>
            <a:ext cx="315912" cy="5984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7" name="Freccia in su 16">
            <a:extLst>
              <a:ext uri="{FF2B5EF4-FFF2-40B4-BE49-F238E27FC236}">
                <a16:creationId xmlns:a16="http://schemas.microsoft.com/office/drawing/2014/main" id="{5FEBB21E-A952-449E-82FA-66A9F18B600A}"/>
              </a:ext>
            </a:extLst>
          </p:cNvPr>
          <p:cNvSpPr/>
          <p:nvPr/>
        </p:nvSpPr>
        <p:spPr>
          <a:xfrm>
            <a:off x="4446588" y="2166938"/>
            <a:ext cx="315912" cy="5984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8" name="Freccia in su 17">
            <a:extLst>
              <a:ext uri="{FF2B5EF4-FFF2-40B4-BE49-F238E27FC236}">
                <a16:creationId xmlns:a16="http://schemas.microsoft.com/office/drawing/2014/main" id="{40B7C7B1-3D96-446F-A770-71D5ECCFC227}"/>
              </a:ext>
            </a:extLst>
          </p:cNvPr>
          <p:cNvSpPr/>
          <p:nvPr/>
        </p:nvSpPr>
        <p:spPr>
          <a:xfrm rot="19006520">
            <a:off x="6678613" y="2095500"/>
            <a:ext cx="315912" cy="5984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E0100A4E-9E89-425A-B27A-AEC0C2014F1C}"/>
              </a:ext>
            </a:extLst>
          </p:cNvPr>
          <p:cNvSpPr>
            <a:spLocks noGrp="1" noChangeArrowheads="1"/>
          </p:cNvSpPr>
          <p:nvPr>
            <p:ph type="ctrTitle"/>
          </p:nvPr>
        </p:nvSpPr>
        <p:spPr>
          <a:xfrm>
            <a:off x="685800" y="765175"/>
            <a:ext cx="7772400" cy="1439863"/>
          </a:xfrm>
        </p:spPr>
        <p:txBody>
          <a:bodyPr/>
          <a:lstStyle/>
          <a:p>
            <a:r>
              <a:rPr lang="it-IT" altLang="it-IT"/>
              <a:t>Art. 148, c. 2-bis, Insurance Code: </a:t>
            </a:r>
            <a:br>
              <a:rPr lang="it-IT" altLang="it-IT"/>
            </a:br>
            <a:br>
              <a:rPr lang="it-IT" altLang="it-IT"/>
            </a:br>
            <a:endParaRPr lang="it-IT" altLang="it-IT"/>
          </a:p>
        </p:txBody>
      </p:sp>
      <p:sp>
        <p:nvSpPr>
          <p:cNvPr id="12291" name="Sottotitolo 2">
            <a:extLst>
              <a:ext uri="{FF2B5EF4-FFF2-40B4-BE49-F238E27FC236}">
                <a16:creationId xmlns:a16="http://schemas.microsoft.com/office/drawing/2014/main" id="{16F9FA31-E3DF-4DD5-B3D1-DDE1610E4CF7}"/>
              </a:ext>
            </a:extLst>
          </p:cNvPr>
          <p:cNvSpPr>
            <a:spLocks noGrp="1" noChangeArrowheads="1"/>
          </p:cNvSpPr>
          <p:nvPr>
            <p:ph type="subTitle" idx="1"/>
          </p:nvPr>
        </p:nvSpPr>
        <p:spPr>
          <a:xfrm>
            <a:off x="827088" y="1844675"/>
            <a:ext cx="7631112" cy="3794125"/>
          </a:xfrm>
        </p:spPr>
        <p:txBody>
          <a:bodyPr/>
          <a:lstStyle/>
          <a:p>
            <a:pPr algn="l"/>
            <a:r>
              <a:rPr lang="it-IT" altLang="it-IT" sz="2400"/>
              <a:t>Companies are able to stop the assessment of a damage in case of suspect fraud indicators.</a:t>
            </a:r>
            <a:br>
              <a:rPr lang="it-IT" altLang="it-IT" sz="2400"/>
            </a:br>
            <a:br>
              <a:rPr lang="it-IT" altLang="it-IT" sz="2400"/>
            </a:br>
            <a:r>
              <a:rPr lang="it-IT" altLang="it-IT" sz="2400"/>
              <a:t>Companies can take some time (max 30 days) to investigate and decide if to pay or not for the damage.</a:t>
            </a:r>
            <a:br>
              <a:rPr lang="it-IT" altLang="it-IT" sz="2400"/>
            </a:br>
            <a:br>
              <a:rPr lang="it-IT" altLang="it-IT" sz="2400"/>
            </a:br>
            <a:r>
              <a:rPr lang="it-IT" altLang="it-IT" sz="2400"/>
              <a:t>Companies can also start criminal proceedings in case of a suspected fraud.</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a:extLst>
              <a:ext uri="{FF2B5EF4-FFF2-40B4-BE49-F238E27FC236}">
                <a16:creationId xmlns:a16="http://schemas.microsoft.com/office/drawing/2014/main" id="{2128B6D2-CC84-46A1-86F5-AA26887D0297}"/>
              </a:ext>
            </a:extLst>
          </p:cNvPr>
          <p:cNvSpPr>
            <a:spLocks noGrp="1" noChangeArrowheads="1"/>
          </p:cNvSpPr>
          <p:nvPr>
            <p:ph type="ctrTitle"/>
          </p:nvPr>
        </p:nvSpPr>
        <p:spPr/>
        <p:txBody>
          <a:bodyPr/>
          <a:lstStyle/>
          <a:p>
            <a:r>
              <a:rPr lang="it-IT" altLang="it-IT"/>
              <a:t>Databases can also be accessed by:</a:t>
            </a:r>
            <a:br>
              <a:rPr lang="it-IT" altLang="it-IT"/>
            </a:br>
            <a:br>
              <a:rPr lang="it-IT" altLang="it-IT"/>
            </a:br>
            <a:r>
              <a:rPr lang="it-IT" altLang="it-IT">
                <a:solidFill>
                  <a:srgbClr val="7030A0"/>
                </a:solidFill>
              </a:rPr>
              <a:t> Public Administrations, Judicial Authority, Police, Law Enforcement Agencies.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E999900F-C493-4021-818A-111EAD0456EC}"/>
              </a:ext>
            </a:extLst>
          </p:cNvPr>
          <p:cNvPicPr>
            <a:picLocks noGrp="1" noChangeAspect="1"/>
          </p:cNvPicPr>
          <p:nvPr>
            <p:ph/>
          </p:nvPr>
        </p:nvPicPr>
        <p:blipFill>
          <a:blip r:embed="rId2"/>
          <a:stretch>
            <a:fillRect/>
          </a:stretch>
        </p:blipFill>
        <p:spPr>
          <a:xfrm>
            <a:off x="1403648" y="591185"/>
            <a:ext cx="6624736" cy="6081321"/>
          </a:xfrm>
          <a:prstGeom prst="rect">
            <a:avLst/>
          </a:prstGeom>
        </p:spPr>
      </p:pic>
    </p:spTree>
    <p:extLst>
      <p:ext uri="{BB962C8B-B14F-4D97-AF65-F5344CB8AC3E}">
        <p14:creationId xmlns:p14="http://schemas.microsoft.com/office/powerpoint/2010/main" val="3181144918"/>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2428</TotalTime>
  <Words>662</Words>
  <Application>Microsoft Office PowerPoint</Application>
  <PresentationFormat>Presentazione su schermo (4:3)</PresentationFormat>
  <Paragraphs>99</Paragraphs>
  <Slides>33</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33</vt:i4>
      </vt:variant>
    </vt:vector>
  </HeadingPairs>
  <TitlesOfParts>
    <vt:vector size="38" baseType="lpstr">
      <vt:lpstr>Arial</vt:lpstr>
      <vt:lpstr>Arial Rounded MT Bold</vt:lpstr>
      <vt:lpstr>Calibri</vt:lpstr>
      <vt:lpstr>Times New Roman</vt:lpstr>
      <vt:lpstr>Struttura predefinita</vt:lpstr>
      <vt:lpstr>Presentazione standard di PowerPoint</vt:lpstr>
      <vt:lpstr>How new technologies are changing italian motor insurance?</vt:lpstr>
      <vt:lpstr>1. Databases 2. Electronic «Risk certificate» and «Insurance Mark» 3. Black Boxes and Alcohol detectors 4. Autonomous and semi-autonomous vehicles 5. New questions and opportunities for the insurance industry</vt:lpstr>
      <vt:lpstr>1) NEW DATABASES </vt:lpstr>
      <vt:lpstr>IVASS (Italian Insurance Authority) controls and manages all three Databases.  All italian insurance companies have to transmit informations to IVASS about every accident and loss they are handling.  Every information and data is digitally transferred by an electronic application.  Insurance companies access Databases for every damage to check if there are indications of a possible fraud or cheat.</vt:lpstr>
      <vt:lpstr>Presentazione standard di PowerPoint</vt:lpstr>
      <vt:lpstr>Art. 148, c. 2-bis, Insurance Code:   </vt:lpstr>
      <vt:lpstr>Databases can also be accessed by:   Public Administrations, Judicial Authority, Police, Law Enforcement Agencies.</vt:lpstr>
      <vt:lpstr>Presentazione standard di PowerPoint</vt:lpstr>
      <vt:lpstr>2) ELECTRONIC «RISK CERTIFICATE» and «INSURANCE MARK»</vt:lpstr>
      <vt:lpstr>Insurance Mark until 2015</vt:lpstr>
      <vt:lpstr>Presentazione standard di PowerPoint</vt:lpstr>
      <vt:lpstr>Presentazione standard di PowerPoint</vt:lpstr>
      <vt:lpstr>Presentazione standard di PowerPoint</vt:lpstr>
      <vt:lpstr>3) BLACK BOX and ALCOHOL LEVEL DETECTORS</vt:lpstr>
      <vt:lpstr>Presentazione standard di PowerPoint</vt:lpstr>
      <vt:lpstr>Presentazione standard di PowerPoint</vt:lpstr>
      <vt:lpstr>New rules about BB have been recently introduced by law 04.08.2017, n. 124, providing the new art. 132-ter in Italian Insurance Code</vt:lpstr>
      <vt:lpstr>Presentazione standard di PowerPoint</vt:lpstr>
      <vt:lpstr>Presentazione standard di PowerPoint</vt:lpstr>
      <vt:lpstr>Presentazione standard di PowerPoint</vt:lpstr>
      <vt:lpstr>Presentazione standard di PowerPoint</vt:lpstr>
      <vt:lpstr>Presentazione standard di PowerPoint</vt:lpstr>
      <vt:lpstr>But there is also a DARK SIDE </vt:lpstr>
      <vt:lpstr>Almost 80% of traffic accidents are to be attributed to human failure.  In EU around 50.000 people are killed in traffic accidents every year.  Huge economical loss.</vt:lpstr>
      <vt:lpstr>Driverless cars and ADAS can make our roads safer.   Advanced Driver Assistance Systems (ADAS) are always more common on new cars, some of them became compulsory (ABS, Airbag…)   Even the most advanced ADAS still need the physical presence of a human driver behind the steering wheel</vt:lpstr>
      <vt:lpstr>Presentazione standard di PowerPoint</vt:lpstr>
      <vt:lpstr>Presentazione standard di PowerPoint</vt:lpstr>
      <vt:lpstr>Presentazione standard di PowerPoint</vt:lpstr>
      <vt:lpstr>Presentazione standard di PowerPoint</vt:lpstr>
      <vt:lpstr>Future is not so far…</vt:lpstr>
      <vt:lpstr>5) NEW QUESTIONS AND OPPORTUNITIES FOR THE INSURANCE INDUSTRY</vt:lpstr>
      <vt:lpstr>New opportunities using Black Boxes: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Giacomo Pongelli</dc:creator>
  <cp:lastModifiedBy>Giacomo Pongelli</cp:lastModifiedBy>
  <cp:revision>243</cp:revision>
  <cp:lastPrinted>2016-03-06T11:23:58Z</cp:lastPrinted>
  <dcterms:created xsi:type="dcterms:W3CDTF">1601-01-01T00:00:00Z</dcterms:created>
  <dcterms:modified xsi:type="dcterms:W3CDTF">2017-10-18T04:31:22Z</dcterms:modified>
</cp:coreProperties>
</file>